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6" r:id="rId4"/>
  </p:sldMasterIdLst>
  <p:notesMasterIdLst>
    <p:notesMasterId r:id="rId24"/>
  </p:notesMasterIdLst>
  <p:handoutMasterIdLst>
    <p:handoutMasterId r:id="rId25"/>
  </p:handoutMasterIdLst>
  <p:sldIdLst>
    <p:sldId id="1526" r:id="rId5"/>
    <p:sldId id="1514" r:id="rId6"/>
    <p:sldId id="1521" r:id="rId7"/>
    <p:sldId id="1503" r:id="rId8"/>
    <p:sldId id="1517" r:id="rId9"/>
    <p:sldId id="1538" r:id="rId10"/>
    <p:sldId id="1540" r:id="rId11"/>
    <p:sldId id="1520" r:id="rId12"/>
    <p:sldId id="1541" r:id="rId13"/>
    <p:sldId id="1527" r:id="rId14"/>
    <p:sldId id="1528" r:id="rId15"/>
    <p:sldId id="1529" r:id="rId16"/>
    <p:sldId id="1534" r:id="rId17"/>
    <p:sldId id="1539" r:id="rId18"/>
    <p:sldId id="1525" r:id="rId19"/>
    <p:sldId id="1543" r:id="rId20"/>
    <p:sldId id="1542" r:id="rId21"/>
    <p:sldId id="1512" r:id="rId22"/>
    <p:sldId id="152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2471F2E-E011-F521-299E-65FC243E7E5E}" name="David Salaguinto" initials="DS" userId="S::davidsa@microsoft.com::9399e6ad-b974-43d0-b593-8c2804f84e0d" providerId="AD"/>
  <p188:author id="{DC3CAF61-3D39-8A1C-6AB6-F5CBCFCBEA47}" name="Vanessa Buzgheia (ALLEGIS GROUP HOLDINGS INC)" initials="" userId="S::v-vabuzgheia@microsoft.com::f3934b54-4599-40d0-96a8-d6208686f730" providerId="AD"/>
  <p188:author id="{9941987A-41B7-49AC-EE6E-03F2D0BD95BA}" name="Daria Naidenov" initials="DN" userId="S::danaidenov@microsoft.com::ab38ab5f-bdf0-4774-ae5a-d2782abb2027" providerId="AD"/>
  <p188:author id="{E2AFCBE2-96AD-378F-B4C9-6D94B252CA9F}" name="Kaila Orsucci (ANDERSEN CONSULTANTS LLC)" initials="KO" userId="S::v-kaiorsucci@microsoft.com::6b53eb50-4ec2-4e76-8ec7-518784d2a68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853F03"/>
    <a:srgbClr val="FFFFFF"/>
    <a:srgbClr val="E9E5DB"/>
    <a:srgbClr val="785808"/>
    <a:srgbClr val="EEECE7"/>
    <a:srgbClr val="2121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68D847-7E7D-A887-5612-18C118C33B51}" v="71" dt="2025-12-02T16:05:03.136"/>
    <p1510:client id="{9231ADEC-C683-296C-42F6-0E6CC0FFD26D}" v="17" dt="2025-12-01T19:11:27.571"/>
    <p1510:client id="{B50E30B5-5051-0E1C-DC77-8F34B22A0C87}" v="2" dt="2025-12-01T21:49:21.667"/>
    <p1510:client id="{C420E3C8-1247-B7C1-B31A-E326FA6792F0}" v="2" dt="2025-12-02T20:46:39.0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64"/>
  </p:normalViewPr>
  <p:slideViewPr>
    <p:cSldViewPr snapToGrid="0">
      <p:cViewPr varScale="1">
        <p:scale>
          <a:sx n="112" d="100"/>
          <a:sy n="112" d="100"/>
        </p:scale>
        <p:origin x="704" y="18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12/4/2025</a:t>
            </a:fld>
            <a:endParaRPr lang="en-US"/>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12/4/2025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DD6F49-EBB7-4CCF-97A8-E526BB28BB69}" type="slidenum">
              <a:rPr lang="en-US" smtClean="0"/>
              <a:t>10</a:t>
            </a:fld>
            <a:endParaRPr lang="en-US"/>
          </a:p>
        </p:txBody>
      </p:sp>
    </p:spTree>
    <p:extLst>
      <p:ext uri="{BB962C8B-B14F-4D97-AF65-F5344CB8AC3E}">
        <p14:creationId xmlns:p14="http://schemas.microsoft.com/office/powerpoint/2010/main" val="4042360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with Pictur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9" y="5109525"/>
            <a:ext cx="10923934" cy="747715"/>
          </a:xfrm>
        </p:spPr>
        <p:txBody>
          <a:bodyPr anchor="b">
            <a:normAutofit/>
          </a:bodyPr>
          <a:lstStyle>
            <a:lvl1pPr algn="l">
              <a:defRPr sz="4800">
                <a:solidFill>
                  <a:srgbClr val="EEECE7"/>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29" y="5857241"/>
            <a:ext cx="10923934" cy="365760"/>
          </a:xfrm>
        </p:spPr>
        <p:txBody>
          <a:bodyPr anchor="t">
            <a:normAutofit/>
          </a:bodyPr>
          <a:lstStyle>
            <a:lvl1pPr marL="0" indent="0" algn="l">
              <a:buNone/>
              <a:defRPr sz="20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lvl1pPr>
              <a:defRPr>
                <a:solidFill>
                  <a:schemeClr val="bg2"/>
                </a:solidFill>
              </a:defRPr>
            </a:lvl1pPr>
          </a:lstStyle>
          <a:p>
            <a:fld id="{599C1539-FE55-754C-8140-4DE5A3D0093E}" type="datetime1">
              <a:rPr lang="en-US" smtClean="0"/>
              <a:pPr/>
              <a:t>12/4/2025</a:t>
            </a:fld>
            <a:endParaRPr lang="en-US"/>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lvl1pPr>
              <a:defRPr>
                <a:solidFill>
                  <a:schemeClr val="bg2"/>
                </a:solidFill>
              </a:defRPr>
            </a:lvl1pPr>
          </a:lstStyle>
          <a:p>
            <a:r>
              <a:rPr lang="en-US"/>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lvl1pPr>
              <a:defRPr>
                <a:solidFill>
                  <a:schemeClr val="bg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0393299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190626" y="3981766"/>
            <a:ext cx="9424363" cy="2241234"/>
          </a:xfrm>
        </p:spPr>
        <p:txBody>
          <a:bodyPr anchor="b">
            <a:normAutofit/>
          </a:bodyPr>
          <a:lstStyle>
            <a:lvl1pPr algn="l">
              <a:lnSpc>
                <a:spcPct val="80000"/>
              </a:lnSpc>
              <a:defRPr sz="7400"/>
            </a:lvl1pPr>
          </a:lstStyle>
          <a:p>
            <a:r>
              <a:rPr lang="en-US"/>
              <a:t>Click to edit Master title style</a:t>
            </a:r>
          </a:p>
        </p:txBody>
      </p:sp>
      <p:sp>
        <p:nvSpPr>
          <p:cNvPr id="49" name="Picture Placeholder 10">
            <a:extLst>
              <a:ext uri="{FF2B5EF4-FFF2-40B4-BE49-F238E27FC236}">
                <a16:creationId xmlns:a16="http://schemas.microsoft.com/office/drawing/2014/main" id="{B05677CF-A118-7926-8335-C9BDFBBEBCFD}"/>
              </a:ext>
            </a:extLst>
          </p:cNvPr>
          <p:cNvSpPr>
            <a:spLocks noGrp="1"/>
          </p:cNvSpPr>
          <p:nvPr>
            <p:ph type="pic" sz="quarter" idx="13"/>
          </p:nvPr>
        </p:nvSpPr>
        <p:spPr>
          <a:xfrm>
            <a:off x="-1" y="0"/>
            <a:ext cx="12192000" cy="338505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190626" y="6453002"/>
            <a:ext cx="3494314" cy="365125"/>
          </a:xfrm>
        </p:spPr>
        <p:txBody>
          <a:bodyPr/>
          <a:lstStyle/>
          <a:p>
            <a:fld id="{EBF9D5A3-011E-2448-8EA7-ED1DA93C950A}" type="datetime1">
              <a:rPr lang="en-US" smtClean="0"/>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7430141" y="6453002"/>
            <a:ext cx="2805405"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0185782" y="6453002"/>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22609000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3">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190626" y="3981766"/>
            <a:ext cx="9424363" cy="2241234"/>
          </a:xfrm>
        </p:spPr>
        <p:txBody>
          <a:bodyPr anchor="b">
            <a:normAutofit/>
          </a:bodyPr>
          <a:lstStyle>
            <a:lvl1pPr algn="l">
              <a:lnSpc>
                <a:spcPct val="80000"/>
              </a:lnSpc>
              <a:defRPr sz="7400">
                <a:solidFill>
                  <a:schemeClr val="tx2"/>
                </a:solidFill>
              </a:defRPr>
            </a:lvl1pPr>
          </a:lstStyle>
          <a:p>
            <a:r>
              <a:rPr lang="en-US"/>
              <a:t>Click to edit Master title style</a:t>
            </a:r>
          </a:p>
        </p:txBody>
      </p:sp>
      <p:sp>
        <p:nvSpPr>
          <p:cNvPr id="49" name="Picture Placeholder 10">
            <a:extLst>
              <a:ext uri="{FF2B5EF4-FFF2-40B4-BE49-F238E27FC236}">
                <a16:creationId xmlns:a16="http://schemas.microsoft.com/office/drawing/2014/main" id="{B05677CF-A118-7926-8335-C9BDFBBEBCFD}"/>
              </a:ext>
            </a:extLst>
          </p:cNvPr>
          <p:cNvSpPr>
            <a:spLocks noGrp="1"/>
          </p:cNvSpPr>
          <p:nvPr>
            <p:ph type="pic" sz="quarter" idx="13"/>
          </p:nvPr>
        </p:nvSpPr>
        <p:spPr>
          <a:xfrm>
            <a:off x="-1" y="0"/>
            <a:ext cx="12192000" cy="338505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190626" y="6453002"/>
            <a:ext cx="3494314" cy="365125"/>
          </a:xfrm>
        </p:spPr>
        <p:txBody>
          <a:bodyPr/>
          <a:lstStyle>
            <a:lvl1pPr>
              <a:defRPr>
                <a:solidFill>
                  <a:schemeClr val="tx2"/>
                </a:solidFill>
              </a:defRPr>
            </a:lvl1pPr>
          </a:lstStyle>
          <a:p>
            <a:fld id="{EBF9D5A3-011E-2448-8EA7-ED1DA93C950A}" type="datetime1">
              <a:rPr lang="en-US" smtClean="0"/>
              <a:pPr/>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7430141" y="6453002"/>
            <a:ext cx="2805405" cy="365125"/>
          </a:xfrm>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0185782" y="6453002"/>
            <a:ext cx="429207" cy="365125"/>
          </a:xfrm>
        </p:spPr>
        <p:txBody>
          <a:bodyPr/>
          <a:lstStyle>
            <a:lvl1pPr>
              <a:defRPr>
                <a:solidFill>
                  <a:schemeClr val="tx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71492109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genda">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800">
                <a:solidFill>
                  <a:schemeClr val="accent4"/>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0" indent="0">
              <a:buFont typeface="Arial" panose="020B0604020202020204" pitchFamily="34" charset="0"/>
              <a:buNone/>
              <a:defRPr sz="2400">
                <a:solidFill>
                  <a:schemeClr val="accent4"/>
                </a:solidFill>
              </a:defRPr>
            </a:lvl1pPr>
            <a:lvl2pPr marL="228600" indent="0">
              <a:buFont typeface="Arial" panose="020B0604020202020204" pitchFamily="34" charset="0"/>
              <a:buNone/>
              <a:defRPr sz="2000">
                <a:solidFill>
                  <a:schemeClr val="accent4"/>
                </a:solidFill>
              </a:defRPr>
            </a:lvl2pPr>
            <a:lvl3pPr marL="457200" indent="0">
              <a:buFont typeface="Arial" panose="020B0604020202020204" pitchFamily="34" charset="0"/>
              <a:buNone/>
              <a:defRPr sz="1800">
                <a:solidFill>
                  <a:schemeClr val="accent4"/>
                </a:solidFill>
              </a:defRPr>
            </a:lvl3pPr>
            <a:lvl4pPr marL="1028700" indent="-342900">
              <a:buFont typeface="+mj-lt"/>
              <a:buAutoNum type="arabicPeriod"/>
              <a:defRPr sz="1600"/>
            </a:lvl4pPr>
            <a:lvl5pPr marL="1257300" indent="-342900">
              <a:buFont typeface="+mj-lt"/>
              <a:buAutoNum type="arabicPeriod"/>
              <a:defRPr sz="1400"/>
            </a:lvl5pPr>
          </a:lstStyle>
          <a:p>
            <a:pPr lvl="0"/>
            <a:r>
              <a:rPr lang="en-US"/>
              <a:t>Click to edit Master text styles</a:t>
            </a:r>
          </a:p>
          <a:p>
            <a:pPr lvl="1"/>
            <a:r>
              <a:rPr lang="en-US"/>
              <a:t>Second level</a:t>
            </a:r>
          </a:p>
          <a:p>
            <a:pPr lvl="2"/>
            <a:r>
              <a:rPr lang="en-US"/>
              <a:t>Third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lvl1pPr>
              <a:defRPr>
                <a:solidFill>
                  <a:schemeClr val="accent4"/>
                </a:solidFill>
              </a:defRPr>
            </a:lvl1pPr>
          </a:lstStyle>
          <a:p>
            <a:fld id="{837980FC-551F-7648-B663-D4725C73371A}" type="datetime1">
              <a:rPr lang="en-US" smtClean="0"/>
              <a:pPr/>
              <a:t>12/4/2025</a:t>
            </a:fld>
            <a:endParaRPr lang="en-US"/>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787301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with Pictur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800">
                <a:solidFill>
                  <a:schemeClr val="bg2"/>
                </a:solidFill>
              </a:defRPr>
            </a:lvl1pPr>
          </a:lstStyle>
          <a:p>
            <a:r>
              <a:rPr lang="en-US"/>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0" indent="0">
              <a:buFont typeface="Arial" panose="020B0604020202020204" pitchFamily="34" charset="0"/>
              <a:buNone/>
              <a:defRPr sz="2000">
                <a:solidFill>
                  <a:schemeClr val="bg2"/>
                </a:solidFill>
              </a:defRPr>
            </a:lvl1pPr>
            <a:lvl2pPr marL="228600" indent="0">
              <a:buFont typeface="Arial" panose="020B0604020202020204" pitchFamily="34" charset="0"/>
              <a:buNone/>
              <a:defRPr sz="1600">
                <a:solidFill>
                  <a:schemeClr val="bg2"/>
                </a:solidFill>
              </a:defRPr>
            </a:lvl2pPr>
            <a:lvl3pPr marL="457200" indent="0">
              <a:buFont typeface="Arial" panose="020B0604020202020204" pitchFamily="34" charset="0"/>
              <a:buNone/>
              <a:defRPr sz="1600">
                <a:solidFill>
                  <a:schemeClr val="bg2"/>
                </a:solidFill>
              </a:defRPr>
            </a:lvl3pPr>
            <a:lvl4pPr marL="1028700" indent="-342900">
              <a:buFont typeface="+mj-lt"/>
              <a:buAutoNum type="arabicPeriod"/>
              <a:defRPr sz="1400">
                <a:solidFill>
                  <a:srgbClr val="EEECE7"/>
                </a:solidFill>
              </a:defRPr>
            </a:lvl4pPr>
            <a:lvl5pPr marL="914400" indent="0">
              <a:buFont typeface="+mj-lt"/>
              <a:buNone/>
              <a:defRPr sz="1200">
                <a:solidFill>
                  <a:srgbClr val="EEECE7"/>
                </a:solidFill>
              </a:defRPr>
            </a:lvl5pPr>
          </a:lstStyle>
          <a:p>
            <a:pPr lvl="0"/>
            <a:r>
              <a:rPr lang="en-US"/>
              <a:t>Click to edit Master text styles</a:t>
            </a:r>
          </a:p>
          <a:p>
            <a:pPr lvl="1"/>
            <a:r>
              <a:rPr lang="en-US"/>
              <a:t>Second level</a:t>
            </a:r>
          </a:p>
          <a:p>
            <a:pPr lvl="2"/>
            <a:r>
              <a:rPr lang="en-US"/>
              <a:t>Third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lvl1pPr>
              <a:defRPr>
                <a:solidFill>
                  <a:schemeClr val="bg2"/>
                </a:solidFill>
              </a:defRPr>
            </a:lvl1pPr>
          </a:lstStyle>
          <a:p>
            <a:fld id="{C607721C-58DF-ED4A-AFB2-38ECD840304F}" type="datetime1">
              <a:rPr lang="en-US" smtClean="0"/>
              <a:pPr/>
              <a:t>12/4/2025</a:t>
            </a:fld>
            <a:endParaRPr lang="en-US"/>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lvl1pPr>
              <a:defRPr>
                <a:solidFill>
                  <a:schemeClr val="bg2"/>
                </a:solidFill>
              </a:defRPr>
            </a:lvl1pPr>
          </a:lstStyle>
          <a:p>
            <a:r>
              <a:rPr lang="en-US"/>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lvl1pPr>
              <a:defRPr>
                <a:solidFill>
                  <a:schemeClr val="bg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189784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genda with Picture 2">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1190628" y="634999"/>
            <a:ext cx="4156760" cy="1493619"/>
          </a:xfrm>
        </p:spPr>
        <p:txBody>
          <a:bodyPr anchor="b">
            <a:noAutofit/>
          </a:bodyPr>
          <a:lstStyle>
            <a:lvl1pPr>
              <a:defRPr sz="4800">
                <a:solidFill>
                  <a:schemeClr val="bg2"/>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1190628" y="2495334"/>
            <a:ext cx="4156760" cy="2979952"/>
          </a:xfrm>
        </p:spPr>
        <p:txBody>
          <a:bodyPr anchor="ctr">
            <a:normAutofit/>
          </a:bodyPr>
          <a:lstStyle>
            <a:lvl1pPr marL="457200" indent="-457200">
              <a:buFont typeface="+mj-lt"/>
              <a:buAutoNum type="arabicPeriod"/>
              <a:defRPr sz="2000" b="0">
                <a:solidFill>
                  <a:schemeClr val="bg2"/>
                </a:solidFill>
              </a:defRPr>
            </a:lvl1pPr>
            <a:lvl2pPr marL="228600" indent="0">
              <a:buFont typeface="+mj-lt"/>
              <a:buNone/>
              <a:defRPr sz="1800">
                <a:solidFill>
                  <a:schemeClr val="bg2"/>
                </a:solidFill>
              </a:defRPr>
            </a:lvl2pPr>
            <a:lvl3pPr marL="457200" indent="0">
              <a:buFont typeface="+mj-lt"/>
              <a:buNone/>
              <a:defRPr sz="1600">
                <a:solidFill>
                  <a:schemeClr val="bg2"/>
                </a:solidFill>
              </a:defRPr>
            </a:lvl3pPr>
            <a:lvl4pPr marL="685800" indent="0">
              <a:buFont typeface="+mj-lt"/>
              <a:buNone/>
              <a:defRPr sz="1400">
                <a:solidFill>
                  <a:srgbClr val="EEECE7"/>
                </a:solidFill>
              </a:defRPr>
            </a:lvl4pPr>
            <a:lvl5pPr marL="914400" indent="0">
              <a:buFont typeface="+mj-lt"/>
              <a:buNone/>
              <a:defRPr sz="1200">
                <a:solidFill>
                  <a:srgbClr val="EEECE7"/>
                </a:solidFill>
              </a:defRPr>
            </a:lvl5pPr>
          </a:lstStyle>
          <a:p>
            <a:pPr lvl="0"/>
            <a:r>
              <a:rPr lang="en-US"/>
              <a:t>Click to edit Master text styles</a:t>
            </a:r>
          </a:p>
          <a:p>
            <a:pPr lvl="0"/>
            <a:r>
              <a:rPr lang="en-US"/>
              <a:t>Second level</a:t>
            </a:r>
          </a:p>
          <a:p>
            <a:pPr lvl="0"/>
            <a:r>
              <a:rPr lang="en-US"/>
              <a:t>Third level</a:t>
            </a:r>
          </a:p>
        </p:txBody>
      </p:sp>
      <p:sp>
        <p:nvSpPr>
          <p:cNvPr id="30" name="Date Placeholder 4">
            <a:extLst>
              <a:ext uri="{FF2B5EF4-FFF2-40B4-BE49-F238E27FC236}">
                <a16:creationId xmlns:a16="http://schemas.microsoft.com/office/drawing/2014/main" id="{C02E0912-74EC-6BFE-8EE5-E2826FFF5BC6}"/>
              </a:ext>
            </a:extLst>
          </p:cNvPr>
          <p:cNvSpPr>
            <a:spLocks noGrp="1"/>
          </p:cNvSpPr>
          <p:nvPr>
            <p:ph type="dt" sz="half" idx="10"/>
          </p:nvPr>
        </p:nvSpPr>
        <p:spPr>
          <a:xfrm>
            <a:off x="1190627" y="6453002"/>
            <a:ext cx="2031073" cy="365125"/>
          </a:xfrm>
        </p:spPr>
        <p:txBody>
          <a:bodyPr/>
          <a:lstStyle>
            <a:lvl1pPr>
              <a:defRPr>
                <a:solidFill>
                  <a:schemeClr val="bg2"/>
                </a:solidFill>
              </a:defRPr>
            </a:lvl1pPr>
          </a:lstStyle>
          <a:p>
            <a:fld id="{EF855CF3-0CDC-6146-833E-B14CBD3A1129}" type="datetime1">
              <a:rPr lang="en-US" smtClean="0"/>
              <a:pPr/>
              <a:t>12/4/2025</a:t>
            </a:fld>
            <a:endParaRPr lang="en-US"/>
          </a:p>
        </p:txBody>
      </p:sp>
      <p:sp>
        <p:nvSpPr>
          <p:cNvPr id="31" name="Footer Placeholder 5">
            <a:extLst>
              <a:ext uri="{FF2B5EF4-FFF2-40B4-BE49-F238E27FC236}">
                <a16:creationId xmlns:a16="http://schemas.microsoft.com/office/drawing/2014/main" id="{C319B48F-3D66-C908-6D0C-EA40F5757839}"/>
              </a:ext>
            </a:extLst>
          </p:cNvPr>
          <p:cNvSpPr>
            <a:spLocks noGrp="1"/>
          </p:cNvSpPr>
          <p:nvPr>
            <p:ph type="ftr" sz="quarter" idx="11"/>
          </p:nvPr>
        </p:nvSpPr>
        <p:spPr>
          <a:xfrm>
            <a:off x="2168233" y="6453002"/>
            <a:ext cx="2805405" cy="365125"/>
          </a:xfrm>
        </p:spPr>
        <p:txBody>
          <a:bodyPr/>
          <a:lstStyle>
            <a:lvl1pPr>
              <a:defRPr>
                <a:solidFill>
                  <a:schemeClr val="bg2"/>
                </a:solidFill>
                <a:effectLst/>
              </a:defRPr>
            </a:lvl1pPr>
          </a:lstStyle>
          <a:p>
            <a:r>
              <a:rPr lang="en-US"/>
              <a:t>Sample Footer Text</a:t>
            </a:r>
          </a:p>
        </p:txBody>
      </p:sp>
      <p:sp>
        <p:nvSpPr>
          <p:cNvPr id="32" name="Slide Number Placeholder 6">
            <a:extLst>
              <a:ext uri="{FF2B5EF4-FFF2-40B4-BE49-F238E27FC236}">
                <a16:creationId xmlns:a16="http://schemas.microsoft.com/office/drawing/2014/main" id="{7E01ACE0-4DE0-ECB1-531E-E0796354CEE8}"/>
              </a:ext>
            </a:extLst>
          </p:cNvPr>
          <p:cNvSpPr>
            <a:spLocks noGrp="1"/>
          </p:cNvSpPr>
          <p:nvPr>
            <p:ph type="sldNum" sz="quarter" idx="12"/>
          </p:nvPr>
        </p:nvSpPr>
        <p:spPr>
          <a:xfrm>
            <a:off x="4923874" y="6453002"/>
            <a:ext cx="429207" cy="365125"/>
          </a:xfrm>
        </p:spPr>
        <p:txBody>
          <a:bodyPr/>
          <a:lstStyle>
            <a:lvl1pPr>
              <a:defRPr>
                <a:solidFill>
                  <a:schemeClr val="bg2"/>
                </a:solidFill>
                <a:effectLst/>
              </a:defRPr>
            </a:lvl1pPr>
          </a:lstStyle>
          <a:p>
            <a:fld id="{CC057153-B650-4DEB-B370-79DDCFDCE934}" type="slidenum">
              <a:rPr lang="en-US" smtClean="0"/>
              <a:pPr/>
              <a:t>‹#›</a:t>
            </a:fld>
            <a:endParaRPr lang="en-US"/>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6092952" y="0"/>
            <a:ext cx="6099048"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40303328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ntent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8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normAutofit/>
          </a:bodyPr>
          <a:lstStyle>
            <a:lvl1pPr marL="0" indent="0">
              <a:buNone/>
              <a:defRPr sz="1600"/>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9C9ADEB-1D4E-034B-9A9A-EEA797696EBB}"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315198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48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normAutofit/>
          </a:bodyPr>
          <a:lstStyle>
            <a:lvl1pPr marL="0" indent="0">
              <a:buNone/>
              <a:defRPr sz="1600"/>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4787CD63-9FC5-9546-95C0-FE78C46AB848}"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483816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4">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8" y="1537853"/>
            <a:ext cx="4328499" cy="4685147"/>
          </a:xfrm>
        </p:spPr>
        <p:txBody>
          <a:bodyPr>
            <a:normAutofit/>
          </a:bodyPr>
          <a:lstStyle>
            <a:lvl1pPr>
              <a:defRPr sz="48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348912" y="1537853"/>
            <a:ext cx="5652468" cy="4685147"/>
          </a:xfrm>
        </p:spPr>
        <p:txBody>
          <a:bodyPr>
            <a:normAutofit/>
          </a:bodyPr>
          <a:lstStyle>
            <a:lvl1pPr marL="0" indent="0">
              <a:buNone/>
              <a:defRPr sz="1600"/>
            </a:lvl1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3F791FE1-1806-F743-B3DF-DC818C5E0CFA}"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7816532" y="6453002"/>
            <a:ext cx="2805405"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0572173" y="6453002"/>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13720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5">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877456"/>
            <a:ext cx="4328498" cy="4940661"/>
          </a:xfrm>
        </p:spPr>
        <p:txBody>
          <a:bodyPr>
            <a:normAutofit/>
          </a:bodyPr>
          <a:lstStyle>
            <a:lvl1pPr>
              <a:defRPr sz="48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348911" y="877456"/>
            <a:ext cx="6209051" cy="5345544"/>
          </a:xfrm>
        </p:spPr>
        <p:txBody>
          <a:bodyPr>
            <a:normAutofit/>
          </a:bodyPr>
          <a:lstStyle>
            <a:lvl1pPr marL="0" indent="0">
              <a:buNone/>
              <a:defRPr sz="1600"/>
            </a:lvl1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3436AED-CD20-E042-9D89-B5C40BFC938F}"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6198684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6">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8" y="634999"/>
            <a:ext cx="3385523" cy="5588001"/>
          </a:xfrm>
        </p:spPr>
        <p:txBody>
          <a:bodyPr>
            <a:normAutofit/>
          </a:bodyPr>
          <a:lstStyle>
            <a:lvl1pPr>
              <a:defRPr sz="48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05935" y="634999"/>
            <a:ext cx="7152027" cy="5588002"/>
          </a:xfrm>
        </p:spPr>
        <p:txBody>
          <a:bodyPr>
            <a:normAutofit/>
          </a:bodyPr>
          <a:lstStyle>
            <a:lvl1pPr marL="0" indent="0">
              <a:buNone/>
              <a:defRPr sz="1600"/>
            </a:lvl1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34029" y="6453002"/>
            <a:ext cx="3392464" cy="365125"/>
          </a:xfrm>
        </p:spPr>
        <p:txBody>
          <a:bodyPr/>
          <a:lstStyle/>
          <a:p>
            <a:fld id="{963ECC65-EBE4-ED49-BC09-ED8715E14D2F}"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04577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30" y="634998"/>
            <a:ext cx="10923933" cy="1113477"/>
          </a:xfrm>
        </p:spPr>
        <p:txBody>
          <a:bodyPr>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34030" y="1748474"/>
            <a:ext cx="10923933" cy="4474526"/>
          </a:xfrm>
        </p:spPr>
        <p:txBody>
          <a:bodyPr>
            <a:normAutofit/>
          </a:bodyPr>
          <a:lstStyle>
            <a:lvl1pPr marL="0" indent="0">
              <a:buNone/>
              <a:defRPr sz="2000"/>
            </a:lvl1pPr>
            <a:lvl2pPr marL="228600" indent="0">
              <a:buNone/>
              <a:defRPr sz="2000"/>
            </a:lvl2pPr>
            <a:lvl3pPr marL="457200" indent="0">
              <a:buNone/>
              <a:defRPr sz="2000"/>
            </a:lvl3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33FB2205-A044-144F-84D4-6B27EB969208}"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883520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7">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D05F3-FFA6-9003-2472-7EE883F3F125}"/>
              </a:ext>
            </a:extLst>
          </p:cNvPr>
          <p:cNvSpPr/>
          <p:nvPr/>
        </p:nvSpPr>
        <p:spPr>
          <a:xfrm>
            <a:off x="-1" y="0"/>
            <a:ext cx="4969469" cy="6858000"/>
          </a:xfrm>
          <a:prstGeom prst="rect">
            <a:avLst/>
          </a:prstGeom>
          <a:solidFill>
            <a:schemeClr val="accent4"/>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30" y="1001715"/>
            <a:ext cx="3771899" cy="3360096"/>
          </a:xfrm>
        </p:spPr>
        <p:txBody>
          <a:bodyPr>
            <a:normAutofit/>
          </a:bodyPr>
          <a:lstStyle>
            <a:lvl1pPr>
              <a:defRPr sz="4800">
                <a:solidFill>
                  <a:schemeClr val="bg2"/>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5355853" y="1001715"/>
            <a:ext cx="6202112" cy="5221284"/>
          </a:xfrm>
        </p:spPr>
        <p:txBody>
          <a:bodyPr>
            <a:normAutofit/>
          </a:bodyPr>
          <a:lstStyle>
            <a:lvl1pPr marL="0" indent="0">
              <a:buNone/>
              <a:defRPr sz="1600">
                <a:solidFill>
                  <a:schemeClr val="accent4"/>
                </a:solidFill>
              </a:defRPr>
            </a:lvl1pPr>
            <a:lvl2pPr marL="228600" indent="0">
              <a:buNone/>
              <a:defRPr>
                <a:solidFill>
                  <a:srgbClr val="212121"/>
                </a:solidFill>
              </a:defRPr>
            </a:lvl2pPr>
            <a:lvl3pPr marL="457200" indent="0">
              <a:buNone/>
              <a:defRPr>
                <a:solidFill>
                  <a:srgbClr val="212121"/>
                </a:solidFill>
              </a:defRPr>
            </a:lvl3pPr>
            <a:lvl4pPr marL="685800" indent="0">
              <a:buNone/>
              <a:defRPr>
                <a:solidFill>
                  <a:srgbClr val="212121"/>
                </a:solidFill>
              </a:defRPr>
            </a:lvl4pPr>
            <a:lvl5pPr marL="914400" indent="0">
              <a:buNone/>
              <a:defRPr>
                <a:solidFill>
                  <a:srgbClr val="21212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34030" y="6453002"/>
            <a:ext cx="3494314" cy="365125"/>
          </a:xfrm>
        </p:spPr>
        <p:txBody>
          <a:bodyPr/>
          <a:lstStyle>
            <a:lvl1pPr>
              <a:defRPr>
                <a:solidFill>
                  <a:schemeClr val="bg2"/>
                </a:solidFill>
              </a:defRPr>
            </a:lvl1pPr>
          </a:lstStyle>
          <a:p>
            <a:fld id="{963ECC65-EBE4-ED49-BC09-ED8715E14D2F}" type="datetime1">
              <a:rPr lang="en-US" smtClean="0"/>
              <a:pPr/>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0988213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8">
    <p:bg>
      <p:bgPr>
        <a:solidFill>
          <a:schemeClr val="accent2"/>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C7832F5-5743-B852-CFBD-A453688C9E3D}"/>
              </a:ext>
            </a:extLst>
          </p:cNvPr>
          <p:cNvSpPr>
            <a:spLocks noGrp="1"/>
          </p:cNvSpPr>
          <p:nvPr>
            <p:ph type="title"/>
          </p:nvPr>
        </p:nvSpPr>
        <p:spPr>
          <a:xfrm>
            <a:off x="1190627" y="634998"/>
            <a:ext cx="9810752" cy="1113477"/>
          </a:xfrm>
        </p:spPr>
        <p:txBody>
          <a:bodyPr anchor="ctr">
            <a:normAutofit/>
          </a:bodyPr>
          <a:lstStyle>
            <a:lvl1pPr>
              <a:defRPr sz="6000"/>
            </a:lvl1pPr>
          </a:lstStyle>
          <a:p>
            <a:r>
              <a:rPr lang="en-US"/>
              <a:t>Click to edit Master title style</a:t>
            </a:r>
          </a:p>
        </p:txBody>
      </p:sp>
      <p:sp>
        <p:nvSpPr>
          <p:cNvPr id="15" name="Content Placeholder 2">
            <a:extLst>
              <a:ext uri="{FF2B5EF4-FFF2-40B4-BE49-F238E27FC236}">
                <a16:creationId xmlns:a16="http://schemas.microsoft.com/office/drawing/2014/main" id="{7520727E-663D-7628-6197-3DD428E0276A}"/>
              </a:ext>
            </a:extLst>
          </p:cNvPr>
          <p:cNvSpPr>
            <a:spLocks noGrp="1"/>
          </p:cNvSpPr>
          <p:nvPr>
            <p:ph idx="1"/>
          </p:nvPr>
        </p:nvSpPr>
        <p:spPr>
          <a:xfrm>
            <a:off x="1190627" y="2129474"/>
            <a:ext cx="9810752" cy="4093526"/>
          </a:xfrm>
        </p:spPr>
        <p:txBody>
          <a:bodyPr>
            <a:normAutofit/>
          </a:bodyPr>
          <a:lstStyle>
            <a:lvl1pPr marL="0" indent="0">
              <a:buNone/>
              <a:defRPr sz="2000"/>
            </a:lvl1pPr>
            <a:lvl2pPr marL="228600" indent="0">
              <a:buNone/>
              <a:defRPr sz="2000"/>
            </a:lvl2pPr>
            <a:lvl3pPr marL="457200" indent="0">
              <a:buNone/>
              <a:defRPr sz="2000"/>
            </a:lvl3pPr>
          </a:lstStyle>
          <a:p>
            <a:pPr lvl="0"/>
            <a:r>
              <a:rPr lang="en-US"/>
              <a:t>Click to edit Master text styles</a:t>
            </a:r>
          </a:p>
        </p:txBody>
      </p:sp>
      <p:sp>
        <p:nvSpPr>
          <p:cNvPr id="12" name="Date Placeholder 3">
            <a:extLst>
              <a:ext uri="{FF2B5EF4-FFF2-40B4-BE49-F238E27FC236}">
                <a16:creationId xmlns:a16="http://schemas.microsoft.com/office/drawing/2014/main" id="{5E108DBA-B2DF-B1F4-86B4-10B43D8013C4}"/>
              </a:ext>
            </a:extLst>
          </p:cNvPr>
          <p:cNvSpPr>
            <a:spLocks noGrp="1"/>
          </p:cNvSpPr>
          <p:nvPr>
            <p:ph type="dt" sz="half" idx="10"/>
          </p:nvPr>
        </p:nvSpPr>
        <p:spPr>
          <a:xfrm>
            <a:off x="1189917" y="6453002"/>
            <a:ext cx="3772610" cy="365125"/>
          </a:xfrm>
        </p:spPr>
        <p:txBody>
          <a:bodyPr/>
          <a:lstStyle/>
          <a:p>
            <a:fld id="{33FB2205-A044-144F-84D4-6B27EB969208}" type="datetime1">
              <a:rPr lang="en-US" smtClean="0"/>
              <a:t>12/4/2025</a:t>
            </a:fld>
            <a:endParaRPr lang="en-US"/>
          </a:p>
        </p:txBody>
      </p:sp>
      <p:sp>
        <p:nvSpPr>
          <p:cNvPr id="13" name="Footer Placeholder 4">
            <a:extLst>
              <a:ext uri="{FF2B5EF4-FFF2-40B4-BE49-F238E27FC236}">
                <a16:creationId xmlns:a16="http://schemas.microsoft.com/office/drawing/2014/main" id="{62434A56-2457-3A7F-DA99-C2DF07C2EE3E}"/>
              </a:ext>
            </a:extLst>
          </p:cNvPr>
          <p:cNvSpPr>
            <a:spLocks noGrp="1"/>
          </p:cNvSpPr>
          <p:nvPr>
            <p:ph type="ftr" sz="quarter" idx="11"/>
          </p:nvPr>
        </p:nvSpPr>
        <p:spPr>
          <a:xfrm>
            <a:off x="7816531" y="6453002"/>
            <a:ext cx="2805405" cy="365125"/>
          </a:xfrm>
        </p:spPr>
        <p:txBody>
          <a:bodyPr/>
          <a:lstStyle/>
          <a:p>
            <a:r>
              <a:rPr lang="en-US"/>
              <a:t>Sample Footer Text</a:t>
            </a:r>
          </a:p>
        </p:txBody>
      </p:sp>
      <p:sp>
        <p:nvSpPr>
          <p:cNvPr id="14" name="Slide Number Placeholder 5">
            <a:extLst>
              <a:ext uri="{FF2B5EF4-FFF2-40B4-BE49-F238E27FC236}">
                <a16:creationId xmlns:a16="http://schemas.microsoft.com/office/drawing/2014/main" id="{89527412-BB07-9FB8-4801-2558FA87660A}"/>
              </a:ext>
            </a:extLst>
          </p:cNvPr>
          <p:cNvSpPr>
            <a:spLocks noGrp="1"/>
          </p:cNvSpPr>
          <p:nvPr>
            <p:ph type="sldNum" sz="quarter" idx="12"/>
          </p:nvPr>
        </p:nvSpPr>
        <p:spPr>
          <a:xfrm>
            <a:off x="10572172" y="6453002"/>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794170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9">
    <p:bg>
      <p:bgPr>
        <a:solidFill>
          <a:schemeClr val="accent2"/>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F11D39F5-1C3E-0C82-7C38-50FAC164C4D7}"/>
              </a:ext>
            </a:extLst>
          </p:cNvPr>
          <p:cNvSpPr/>
          <p:nvPr/>
        </p:nvSpPr>
        <p:spPr>
          <a:xfrm rot="5400000">
            <a:off x="7975599" y="2641600"/>
            <a:ext cx="6858000" cy="1574800"/>
          </a:xfrm>
          <a:prstGeom prst="rect">
            <a:avLst/>
          </a:prstGeom>
          <a:solidFill>
            <a:schemeClr val="bg2"/>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190628" y="634998"/>
            <a:ext cx="7538418" cy="1494477"/>
          </a:xfrm>
        </p:spPr>
        <p:txBody>
          <a:bodyPr anchor="b"/>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1190627" y="2694626"/>
            <a:ext cx="7538418" cy="3528373"/>
          </a:xfrm>
        </p:spPr>
        <p:txBody>
          <a:bodyPr>
            <a:normAutofit/>
          </a:bodyPr>
          <a:lstStyle>
            <a:lvl1pPr marL="0" indent="0">
              <a:buNone/>
              <a:defRPr sz="1600"/>
            </a:lvl1pPr>
            <a:lvl2pPr marL="228600" indent="0">
              <a:buNone/>
              <a:defRPr sz="1800"/>
            </a:lvl2pPr>
            <a:lvl3pPr marL="457200" indent="0">
              <a:buNone/>
              <a:defRPr sz="1800"/>
            </a:lvl3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190627" y="6421438"/>
            <a:ext cx="3494314" cy="365125"/>
          </a:xfrm>
        </p:spPr>
        <p:txBody>
          <a:bodyPr/>
          <a:lstStyle/>
          <a:p>
            <a:fld id="{98B6B797-8C96-7B40-858A-31DC30E46B99}"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544197" y="6421438"/>
            <a:ext cx="2805405"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8299838" y="6421438"/>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3289765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with Pictur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48912" y="634999"/>
            <a:ext cx="6208788"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48911" y="1915159"/>
            <a:ext cx="6209051" cy="4307841"/>
          </a:xfrm>
        </p:spPr>
        <p:txBody>
          <a:bodyPr>
            <a:normAutofit/>
          </a:bodyPr>
          <a:lstStyle>
            <a:lvl1pPr marL="0" indent="0">
              <a:buNone/>
              <a:defRPr sz="1600"/>
            </a:lvl1pPr>
          </a:lstStyle>
          <a:p>
            <a:pPr lvl="0"/>
            <a:r>
              <a:rPr lang="en-US"/>
              <a:t>Click to edit Master text styles</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348911" y="6453002"/>
            <a:ext cx="3337584" cy="365125"/>
          </a:xfrm>
        </p:spPr>
        <p:txBody>
          <a:bodyPr/>
          <a:lstStyle/>
          <a:p>
            <a:fld id="{BFA5863C-A0B8-5146-806B-13D8F1D9F15D}" type="datetime1">
              <a:rPr lang="en-US" smtClean="0"/>
              <a:t>12/4/2025</a:t>
            </a:fld>
            <a:endParaRPr lang="en-US"/>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397380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Picture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3902" y="660216"/>
            <a:ext cx="6209067"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34028" y="1940376"/>
            <a:ext cx="6209067" cy="4282624"/>
          </a:xfrm>
        </p:spPr>
        <p:txBody>
          <a:bodyPr>
            <a:normAutofit/>
          </a:bodyPr>
          <a:lstStyle>
            <a:lvl1pPr marL="0" indent="0">
              <a:buNone/>
              <a:defRPr sz="1600"/>
            </a:lvl1pPr>
          </a:lstStyle>
          <a:p>
            <a:pPr lvl="0"/>
            <a:r>
              <a:rPr lang="en-US"/>
              <a:t>Click to edit Master text styles</a:t>
            </a:r>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816B9C00-63B5-9D48-BD54-5CD50E6D1896}" type="datetime1">
              <a:rPr lang="en-US" smtClean="0"/>
              <a:t>12/4/2025</a:t>
            </a:fld>
            <a:endParaRPr lang="en-US"/>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658121" y="6453002"/>
            <a:ext cx="2805405" cy="365125"/>
          </a:xfrm>
        </p:spPr>
        <p:txBody>
          <a:bodyPr/>
          <a:lstStyle/>
          <a:p>
            <a:r>
              <a:rPr lang="en-US"/>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413762" y="6453002"/>
            <a:ext cx="429207" cy="365125"/>
          </a:xfrm>
        </p:spPr>
        <p:txBody>
          <a:bodyPr/>
          <a:lstStyle/>
          <a:p>
            <a:fld id="{CC057153-B650-4DEB-B370-79DDCFDCE934}" type="slidenum">
              <a:rPr lang="en-US" smtClean="0"/>
              <a:t>‹#›</a:t>
            </a:fld>
            <a:endParaRPr lang="en-US"/>
          </a:p>
        </p:txBody>
      </p:sp>
      <p:sp>
        <p:nvSpPr>
          <p:cNvPr id="4" name="Picture Placeholder 10">
            <a:extLst>
              <a:ext uri="{FF2B5EF4-FFF2-40B4-BE49-F238E27FC236}">
                <a16:creationId xmlns:a16="http://schemas.microsoft.com/office/drawing/2014/main" id="{8B3FD125-D624-AEDF-7CA5-B4D5FEC26E7B}"/>
              </a:ext>
            </a:extLst>
          </p:cNvPr>
          <p:cNvSpPr>
            <a:spLocks noGrp="1"/>
          </p:cNvSpPr>
          <p:nvPr>
            <p:ph type="pic" sz="quarter" idx="18"/>
          </p:nvPr>
        </p:nvSpPr>
        <p:spPr>
          <a:xfrm>
            <a:off x="7398115" y="1"/>
            <a:ext cx="4793885"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39536539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ith Picture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657395" y="634999"/>
            <a:ext cx="6900567" cy="883474"/>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657395" y="1748474"/>
            <a:ext cx="6900567" cy="4474525"/>
          </a:xfrm>
        </p:spPr>
        <p:txBody>
          <a:bodyPr>
            <a:normAutofit/>
          </a:bodyPr>
          <a:lstStyle>
            <a:lvl1pPr marL="0" indent="0">
              <a:buNone/>
              <a:defRPr sz="1600"/>
            </a:lvl1pPr>
          </a:lstStyle>
          <a:p>
            <a:pPr lvl="0"/>
            <a:r>
              <a:rPr lang="en-US"/>
              <a:t>Click to edit Master text styles</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657395" y="6453002"/>
            <a:ext cx="3494314" cy="365125"/>
          </a:xfrm>
        </p:spPr>
        <p:txBody>
          <a:bodyPr/>
          <a:lstStyle/>
          <a:p>
            <a:fld id="{704ADAB5-C8B9-EA4F-9B54-B9C671E97959}" type="datetime1">
              <a:rPr lang="en-US" smtClean="0"/>
              <a:t>12/4/2025</a:t>
            </a:fld>
            <a:endParaRPr lang="en-US"/>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6524224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ith Picture 4">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634999"/>
            <a:ext cx="6595446" cy="1113474"/>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34029" y="1748474"/>
            <a:ext cx="6595450" cy="4474526"/>
          </a:xfrm>
        </p:spPr>
        <p:txBody>
          <a:bodyPr/>
          <a:lstStyle>
            <a:lvl1pPr marL="0" indent="0">
              <a:buNone/>
              <a:defRPr/>
            </a:lvl1pPr>
          </a:lstStyle>
          <a:p>
            <a:pPr lvl="0"/>
            <a:r>
              <a:rPr lang="en-US"/>
              <a:t>Click to edit Master text styles</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05D2C4BB-DA67-B545-8C46-DE9F222B5CD8}" type="datetime1">
              <a:rPr lang="en-US" smtClean="0"/>
              <a:t>12/4/2025</a:t>
            </a:fld>
            <a:endParaRPr lang="en-US"/>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044627" y="6453002"/>
            <a:ext cx="2805405" cy="365125"/>
          </a:xfrm>
        </p:spPr>
        <p:txBody>
          <a:bodyPr/>
          <a:lstStyle/>
          <a:p>
            <a:r>
              <a:rPr lang="en-US"/>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6800268" y="6453002"/>
            <a:ext cx="429207" cy="365125"/>
          </a:xfrm>
        </p:spPr>
        <p:txBody>
          <a:bodyPr/>
          <a:lstStyle/>
          <a:p>
            <a:fld id="{CC057153-B650-4DEB-B370-79DDCFDCE934}" type="slidenum">
              <a:rPr lang="en-US" smtClean="0"/>
              <a:t>‹#›</a:t>
            </a:fld>
            <a:endParaRPr lang="en-US"/>
          </a:p>
        </p:txBody>
      </p:sp>
      <p:sp>
        <p:nvSpPr>
          <p:cNvPr id="3" name="Picture Placeholder 10">
            <a:extLst>
              <a:ext uri="{FF2B5EF4-FFF2-40B4-BE49-F238E27FC236}">
                <a16:creationId xmlns:a16="http://schemas.microsoft.com/office/drawing/2014/main" id="{7EFBCD2C-CE3F-48B5-7374-15896E8E2FEB}"/>
              </a:ext>
            </a:extLst>
          </p:cNvPr>
          <p:cNvSpPr>
            <a:spLocks noGrp="1"/>
          </p:cNvSpPr>
          <p:nvPr>
            <p:ph type="pic" sz="quarter" idx="18"/>
          </p:nvPr>
        </p:nvSpPr>
        <p:spPr>
          <a:xfrm>
            <a:off x="8168640" y="1"/>
            <a:ext cx="402336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38655191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Picture 5">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45544" y="634999"/>
            <a:ext cx="4312418" cy="1494476"/>
          </a:xfrm>
        </p:spPr>
        <p:txBody>
          <a:bodyPr anchor="b"/>
          <a:lstStyle>
            <a:lvl1pPr>
              <a:defRPr>
                <a:solidFill>
                  <a:schemeClr val="accent4"/>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45480" y="2129475"/>
            <a:ext cx="4313171" cy="4093525"/>
          </a:xfrm>
        </p:spPr>
        <p:txBody>
          <a:bodyPr>
            <a:normAutofit/>
          </a:bodyPr>
          <a:lstStyle>
            <a:lvl1pPr marL="0" indent="0">
              <a:buNone/>
              <a:defRPr sz="1600">
                <a:solidFill>
                  <a:schemeClr val="accent4"/>
                </a:solidFill>
              </a:defRPr>
            </a:lvl1pPr>
            <a:lvl2pPr marL="228600" indent="0">
              <a:buNone/>
              <a:defRPr sz="1600">
                <a:solidFill>
                  <a:schemeClr val="accent4"/>
                </a:solidFill>
              </a:defRPr>
            </a:lvl2pPr>
            <a:lvl3pPr marL="457200" indent="0">
              <a:buNone/>
              <a:defRPr sz="1600">
                <a:solidFill>
                  <a:schemeClr val="accent4"/>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accent4"/>
                </a:solidFill>
                <a:effectLst/>
              </a:defRPr>
            </a:lvl1pPr>
          </a:lstStyle>
          <a:p>
            <a:fld id="{D57B857B-6F63-1F48-955E-B52C073CE06D}"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9162626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Picture 6">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lvl1pPr>
              <a:defRPr>
                <a:solidFill>
                  <a:schemeClr val="bg2"/>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normAutofit/>
          </a:bodyPr>
          <a:lstStyle>
            <a:lvl1pPr marL="0" indent="0">
              <a:buFont typeface="Arial" panose="020B0604020202020204" pitchFamily="34" charset="0"/>
              <a:buNone/>
              <a:defRPr sz="1600">
                <a:solidFill>
                  <a:schemeClr val="bg2"/>
                </a:solidFill>
              </a:defRPr>
            </a:lvl1pPr>
            <a:lvl2pPr marL="228600" indent="0">
              <a:buFont typeface="Arial" panose="020B0604020202020204" pitchFamily="34" charset="0"/>
              <a:buNone/>
              <a:defRPr sz="1600">
                <a:solidFill>
                  <a:schemeClr val="bg2"/>
                </a:solidFill>
              </a:defRPr>
            </a:lvl2pPr>
            <a:lvl3pPr marL="457200" indent="0">
              <a:buFont typeface="Arial" panose="020B0604020202020204" pitchFamily="34" charset="0"/>
              <a:buNone/>
              <a:defRPr sz="1600">
                <a:solidFill>
                  <a:schemeClr val="bg2"/>
                </a:solidFill>
              </a:defRPr>
            </a:lvl3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8" y="6453002"/>
            <a:ext cx="2031073" cy="365125"/>
          </a:xfrm>
        </p:spPr>
        <p:txBody>
          <a:bodyPr/>
          <a:lstStyle>
            <a:lvl1pPr>
              <a:defRPr>
                <a:solidFill>
                  <a:schemeClr val="bg2"/>
                </a:solidFill>
              </a:defRPr>
            </a:lvl1pPr>
          </a:lstStyle>
          <a:p>
            <a:fld id="{EF855CF3-0CDC-6146-833E-B14CBD3A1129}"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788790" y="6453002"/>
            <a:ext cx="2805405" cy="365125"/>
          </a:xfrm>
        </p:spPr>
        <p:txBody>
          <a:bodyPr/>
          <a:lstStyle>
            <a:lvl1pPr>
              <a:defRPr>
                <a:solidFill>
                  <a:schemeClr val="bg2"/>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544431" y="6453002"/>
            <a:ext cx="429207" cy="365125"/>
          </a:xfrm>
        </p:spPr>
        <p:txBody>
          <a:bodyPr/>
          <a:lstStyle>
            <a:lvl1pPr>
              <a:defRPr>
                <a:solidFill>
                  <a:schemeClr val="bg2"/>
                </a:solidFill>
                <a:effectLst/>
              </a:defRPr>
            </a:lvl1pPr>
          </a:lstStyle>
          <a:p>
            <a:fld id="{CC057153-B650-4DEB-B370-79DDCFDCE934}" type="slidenum">
              <a:rPr lang="en-US" smtClean="0"/>
              <a:pPr/>
              <a:t>‹#›</a:t>
            </a:fld>
            <a:endParaRPr lang="en-US"/>
          </a:p>
        </p:txBody>
      </p:sp>
      <p:sp>
        <p:nvSpPr>
          <p:cNvPr id="3" name="Picture Placeholder 10">
            <a:extLst>
              <a:ext uri="{FF2B5EF4-FFF2-40B4-BE49-F238E27FC236}">
                <a16:creationId xmlns:a16="http://schemas.microsoft.com/office/drawing/2014/main" id="{E89FF669-6F70-0BBE-AEF9-386870F53818}"/>
              </a:ext>
            </a:extLst>
          </p:cNvPr>
          <p:cNvSpPr>
            <a:spLocks noGrp="1"/>
          </p:cNvSpPr>
          <p:nvPr>
            <p:ph type="pic" sz="quarter" idx="15"/>
          </p:nvPr>
        </p:nvSpPr>
        <p:spPr>
          <a:xfrm>
            <a:off x="5580491" y="0"/>
            <a:ext cx="6611509"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24216750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with Picture 7">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14034" y="634999"/>
            <a:ext cx="4343792" cy="1113473"/>
          </a:xfrm>
        </p:spPr>
        <p:txBody>
          <a:bodyPr anchor="b">
            <a:noAutofit/>
          </a:bodyPr>
          <a:lstStyle>
            <a:lvl1pPr>
              <a:defRPr sz="4800">
                <a:solidFill>
                  <a:schemeClr val="accent4"/>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24097" y="2129472"/>
            <a:ext cx="4333866" cy="4093527"/>
          </a:xfrm>
        </p:spPr>
        <p:txBody>
          <a:bodyPr>
            <a:normAutofit/>
          </a:bodyPr>
          <a:lstStyle>
            <a:lvl1pPr>
              <a:defRPr sz="1600">
                <a:solidFill>
                  <a:schemeClr val="accent4"/>
                </a:solidFill>
              </a:defRPr>
            </a:lvl1pPr>
            <a:lvl2pPr>
              <a:defRPr sz="1600">
                <a:solidFill>
                  <a:schemeClr val="accent4"/>
                </a:solidFill>
              </a:defRPr>
            </a:lvl2pPr>
            <a:lvl3pPr>
              <a:defRPr sz="1600">
                <a:solidFill>
                  <a:schemeClr val="accent4"/>
                </a:solidFill>
              </a:defRPr>
            </a:lvl3pPr>
          </a:lstStyle>
          <a:p>
            <a:pPr lvl="0"/>
            <a:r>
              <a:rPr lang="en-US"/>
              <a:t>Click to edit Master text styles</a:t>
            </a:r>
          </a:p>
          <a:p>
            <a:pPr lvl="1"/>
            <a:r>
              <a:rPr lang="en-US"/>
              <a:t>Second level</a:t>
            </a:r>
          </a:p>
          <a:p>
            <a:pPr lvl="2"/>
            <a:r>
              <a:rPr lang="en-US"/>
              <a:t>Third level</a:t>
            </a:r>
          </a:p>
        </p:txBody>
      </p:sp>
      <p:sp>
        <p:nvSpPr>
          <p:cNvPr id="29" name="Date Placeholder 4">
            <a:extLst>
              <a:ext uri="{FF2B5EF4-FFF2-40B4-BE49-F238E27FC236}">
                <a16:creationId xmlns:a16="http://schemas.microsoft.com/office/drawing/2014/main" id="{5BA59051-2E37-B44E-3BE4-036CFCEC01F4}"/>
              </a:ext>
            </a:extLst>
          </p:cNvPr>
          <p:cNvSpPr>
            <a:spLocks noGrp="1"/>
          </p:cNvSpPr>
          <p:nvPr>
            <p:ph type="dt" sz="half" idx="10"/>
          </p:nvPr>
        </p:nvSpPr>
        <p:spPr>
          <a:xfrm>
            <a:off x="7214034" y="6455100"/>
            <a:ext cx="1622776" cy="365125"/>
          </a:xfrm>
        </p:spPr>
        <p:txBody>
          <a:bodyPr/>
          <a:lstStyle>
            <a:lvl1pPr>
              <a:defRPr>
                <a:solidFill>
                  <a:schemeClr val="accent4"/>
                </a:solidFill>
                <a:effectLst/>
              </a:defRPr>
            </a:lvl1pPr>
          </a:lstStyle>
          <a:p>
            <a:fld id="{D57B857B-6F63-1F48-955E-B52C073CE06D}" type="datetime1">
              <a:rPr lang="en-US" smtClean="0"/>
              <a:pPr/>
              <a:t>12/4/2025</a:t>
            </a:fld>
            <a:endParaRPr lang="en-US"/>
          </a:p>
        </p:txBody>
      </p:sp>
      <p:sp>
        <p:nvSpPr>
          <p:cNvPr id="30" name="Footer Placeholder 5">
            <a:extLst>
              <a:ext uri="{FF2B5EF4-FFF2-40B4-BE49-F238E27FC236}">
                <a16:creationId xmlns:a16="http://schemas.microsoft.com/office/drawing/2014/main" id="{4869ACB0-9C5A-6BE0-8C80-D9E0A37A0D8F}"/>
              </a:ext>
            </a:extLst>
          </p:cNvPr>
          <p:cNvSpPr>
            <a:spLocks noGrp="1"/>
          </p:cNvSpPr>
          <p:nvPr>
            <p:ph type="ftr" sz="quarter" idx="11"/>
          </p:nvPr>
        </p:nvSpPr>
        <p:spPr>
          <a:xfrm>
            <a:off x="8373114" y="6453002"/>
            <a:ext cx="2805405" cy="365125"/>
          </a:xfrm>
        </p:spPr>
        <p:txBody>
          <a:bodyPr/>
          <a:lstStyle>
            <a:lvl1pPr>
              <a:defRPr>
                <a:solidFill>
                  <a:schemeClr val="accent4"/>
                </a:solidFill>
              </a:defRPr>
            </a:lvl1pPr>
          </a:lstStyle>
          <a:p>
            <a:r>
              <a:rPr lang="en-US"/>
              <a:t>Sample Footer Text</a:t>
            </a:r>
          </a:p>
        </p:txBody>
      </p:sp>
      <p:sp>
        <p:nvSpPr>
          <p:cNvPr id="31" name="Slide Number Placeholder 6">
            <a:extLst>
              <a:ext uri="{FF2B5EF4-FFF2-40B4-BE49-F238E27FC236}">
                <a16:creationId xmlns:a16="http://schemas.microsoft.com/office/drawing/2014/main" id="{C03A7A90-B1A7-F3FA-F3F7-2FFCEF01B5A9}"/>
              </a:ext>
            </a:extLst>
          </p:cNvPr>
          <p:cNvSpPr>
            <a:spLocks noGrp="1"/>
          </p:cNvSpPr>
          <p:nvPr>
            <p:ph type="sldNum" sz="quarter" idx="12"/>
          </p:nvPr>
        </p:nvSpPr>
        <p:spPr>
          <a:xfrm>
            <a:off x="11128755" y="6453002"/>
            <a:ext cx="429207" cy="365125"/>
          </a:xfrm>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284725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with Picture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5" y="1129554"/>
            <a:ext cx="4389067" cy="3475236"/>
          </a:xfrm>
        </p:spPr>
        <p:txBody>
          <a:bodyPr anchor="b">
            <a:normAutofit/>
          </a:bodyPr>
          <a:lstStyle>
            <a:lvl1pPr algn="l">
              <a:defRPr sz="6000">
                <a:solidFill>
                  <a:schemeClr val="accent4"/>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6" y="4731335"/>
            <a:ext cx="4389065" cy="1184585"/>
          </a:xfrm>
        </p:spPr>
        <p:txBody>
          <a:bodyPr anchor="t">
            <a:normAutofit/>
          </a:bodyPr>
          <a:lstStyle>
            <a:lvl1pPr marL="0" indent="0" algn="l">
              <a:buNone/>
              <a:defRPr sz="20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accent4"/>
                </a:solidFill>
                <a:effectLst/>
              </a:defRPr>
            </a:lvl1pPr>
          </a:lstStyle>
          <a:p>
            <a:fld id="{975B86B3-5BD1-E04D-94CB-C9396197D104}" type="datetime1">
              <a:rPr lang="en-US" smtClean="0"/>
              <a:pPr/>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4890585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with Picture 8">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634998"/>
            <a:ext cx="4714755" cy="1113477"/>
          </a:xfrm>
        </p:spPr>
        <p:txBody>
          <a:bodyPr anchor="b">
            <a:noAutofit/>
          </a:bodyPr>
          <a:lstStyle>
            <a:lvl1pPr>
              <a:defRPr sz="4800">
                <a:solidFill>
                  <a:schemeClr val="accent4"/>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34155" y="2129475"/>
            <a:ext cx="4714755" cy="4093526"/>
          </a:xfrm>
        </p:spPr>
        <p:txBody>
          <a:bodyPr>
            <a:normAutofit/>
          </a:bodyPr>
          <a:lstStyle>
            <a:lvl1pPr marL="0" indent="0">
              <a:buNone/>
              <a:defRPr sz="1600">
                <a:solidFill>
                  <a:schemeClr val="accent4"/>
                </a:solidFill>
              </a:defRPr>
            </a:lvl1pPr>
            <a:lvl2pPr marL="228600" indent="0">
              <a:buNone/>
              <a:defRPr sz="1600">
                <a:solidFill>
                  <a:schemeClr val="accent4"/>
                </a:solidFill>
              </a:defRPr>
            </a:lvl2pPr>
            <a:lvl3pPr marL="457200" indent="0">
              <a:buNone/>
              <a:defRPr sz="1600">
                <a:solidFill>
                  <a:schemeClr val="accent4"/>
                </a:solidFill>
              </a:defRPr>
            </a:lvl3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34029" y="6453002"/>
            <a:ext cx="2031073" cy="365125"/>
          </a:xfrm>
        </p:spPr>
        <p:txBody>
          <a:bodyPr/>
          <a:lstStyle>
            <a:lvl1pPr>
              <a:defRPr>
                <a:solidFill>
                  <a:schemeClr val="accent4"/>
                </a:solidFill>
              </a:defRPr>
            </a:lvl1pPr>
          </a:lstStyle>
          <a:p>
            <a:fld id="{1F24CE17-0024-E947-9A0B-6CE584FBBF88}"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accent4"/>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accent4"/>
                </a:solidFill>
                <a:effectLst/>
              </a:defRPr>
            </a:lvl1pPr>
          </a:lstStyle>
          <a:p>
            <a:fld id="{CC057153-B650-4DEB-B370-79DDCFDCE934}" type="slidenum">
              <a:rPr lang="en-US" smtClean="0"/>
              <a:pPr/>
              <a:t>‹#›</a:t>
            </a:fld>
            <a:endParaRPr lang="en-US"/>
          </a:p>
        </p:txBody>
      </p:sp>
      <p:sp>
        <p:nvSpPr>
          <p:cNvPr id="3" name="Picture Placeholder 10">
            <a:extLst>
              <a:ext uri="{FF2B5EF4-FFF2-40B4-BE49-F238E27FC236}">
                <a16:creationId xmlns:a16="http://schemas.microsoft.com/office/drawing/2014/main" id="{8B63F1E3-73AB-2C61-9938-4FE7FCF5653D}"/>
              </a:ext>
            </a:extLst>
          </p:cNvPr>
          <p:cNvSpPr>
            <a:spLocks noGrp="1"/>
          </p:cNvSpPr>
          <p:nvPr>
            <p:ph type="pic" sz="quarter" idx="15"/>
          </p:nvPr>
        </p:nvSpPr>
        <p:spPr>
          <a:xfrm>
            <a:off x="5699760" y="0"/>
            <a:ext cx="649224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3711825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Picture 9">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72455" y="634999"/>
            <a:ext cx="3385508" cy="1475462"/>
          </a:xfrm>
        </p:spPr>
        <p:txBody>
          <a:bodyPr anchor="b">
            <a:noAutofit/>
          </a:bodyPr>
          <a:lstStyle>
            <a:lvl1pPr>
              <a:defRPr sz="4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172582" y="2212975"/>
            <a:ext cx="3385508" cy="4010025"/>
          </a:xfrm>
        </p:spPr>
        <p:txBody>
          <a:bodyPr>
            <a:normAutofit/>
          </a:bodyPr>
          <a:lstStyle>
            <a:lvl1pPr marL="285750" indent="-285750">
              <a:buFont typeface="Arial" panose="020B0604020202020204" pitchFamily="34" charset="0"/>
              <a:buChar char="•"/>
              <a:defRPr sz="16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600"/>
            </a:lvl3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172455" y="6453002"/>
            <a:ext cx="922372" cy="365125"/>
          </a:xfrm>
        </p:spPr>
        <p:txBody>
          <a:bodyPr/>
          <a:lstStyle/>
          <a:p>
            <a:fld id="{DDF14E10-FD0B-374B-9C00-8A777EDA3C5C}" type="datetime1">
              <a:rPr lang="en-US" smtClean="0"/>
              <a:t>12/4/2025</a:t>
            </a:fld>
            <a:endParaRPr lang="en-US"/>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8591763" y="6453002"/>
            <a:ext cx="2546891" cy="365125"/>
          </a:xfrm>
        </p:spPr>
        <p:txBody>
          <a:bodyPr/>
          <a:lstStyle/>
          <a:p>
            <a:r>
              <a:rPr lang="en-US"/>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a:xfrm>
            <a:off x="11128756" y="6453002"/>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374282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Picture 10">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30" y="634999"/>
            <a:ext cx="3380186" cy="1475462"/>
          </a:xfrm>
        </p:spPr>
        <p:txBody>
          <a:bodyPr anchor="b">
            <a:noAutofit/>
          </a:bodyPr>
          <a:lstStyle>
            <a:lvl1pPr>
              <a:defRPr sz="4800">
                <a:solidFill>
                  <a:schemeClr val="accent4"/>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34030" y="2212975"/>
            <a:ext cx="3380186" cy="4010025"/>
          </a:xfrm>
        </p:spPr>
        <p:txBody>
          <a:bodyPr>
            <a:normAutofit/>
          </a:bodyPr>
          <a:lstStyle>
            <a:lvl1pPr marL="0" indent="0">
              <a:buNone/>
              <a:defRPr sz="1600">
                <a:solidFill>
                  <a:schemeClr val="accent4"/>
                </a:solidFill>
              </a:defRPr>
            </a:lvl1pPr>
            <a:lvl2pPr marL="228600" indent="0">
              <a:buNone/>
              <a:defRPr sz="1600"/>
            </a:lvl2pPr>
            <a:lvl3pPr marL="457200" indent="0">
              <a:buNone/>
              <a:defRPr sz="1600"/>
            </a:lvl3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34030" y="6453002"/>
            <a:ext cx="1067625" cy="365125"/>
          </a:xfrm>
        </p:spPr>
        <p:txBody>
          <a:bodyPr/>
          <a:lstStyle>
            <a:lvl1pPr>
              <a:defRPr>
                <a:solidFill>
                  <a:schemeClr val="accent4"/>
                </a:solidFill>
              </a:defRPr>
            </a:lvl1pPr>
          </a:lstStyle>
          <a:p>
            <a:fld id="{A1924E00-0C44-1C49-925D-DDDBF73CC386}"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29368" y="6453002"/>
            <a:ext cx="2805405" cy="365125"/>
          </a:xfrm>
        </p:spPr>
        <p:txBody>
          <a:bodyPr/>
          <a:lstStyle>
            <a:lvl1pPr>
              <a:defRPr>
                <a:solidFill>
                  <a:schemeClr val="accent4"/>
                </a:solidFill>
                <a:effectLst/>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585009" y="6453002"/>
            <a:ext cx="429207" cy="365125"/>
          </a:xfrm>
        </p:spPr>
        <p:txBody>
          <a:bodyPr/>
          <a:lstStyle>
            <a:lvl1pPr>
              <a:defRPr>
                <a:solidFill>
                  <a:schemeClr val="accent4"/>
                </a:solidFill>
                <a:effectLst/>
              </a:defRPr>
            </a:lvl1pPr>
          </a:lstStyle>
          <a:p>
            <a:fld id="{CC057153-B650-4DEB-B370-79DDCFDCE934}" type="slidenum">
              <a:rPr lang="en-US" smtClean="0"/>
              <a:pPr/>
              <a:t>‹#›</a:t>
            </a:fld>
            <a:endParaRPr lang="en-US"/>
          </a:p>
        </p:txBody>
      </p:sp>
      <p:sp>
        <p:nvSpPr>
          <p:cNvPr id="3" name="Picture Placeholder 10">
            <a:extLst>
              <a:ext uri="{FF2B5EF4-FFF2-40B4-BE49-F238E27FC236}">
                <a16:creationId xmlns:a16="http://schemas.microsoft.com/office/drawing/2014/main" id="{7F8AAA09-9D34-924D-6A0F-78D966786605}"/>
              </a:ext>
            </a:extLst>
          </p:cNvPr>
          <p:cNvSpPr>
            <a:spLocks noGrp="1"/>
          </p:cNvSpPr>
          <p:nvPr>
            <p:ph type="pic" sz="quarter" idx="15"/>
          </p:nvPr>
        </p:nvSpPr>
        <p:spPr>
          <a:xfrm>
            <a:off x="4607856" y="0"/>
            <a:ext cx="7584144"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25439026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Picture 11">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72454" y="1078992"/>
            <a:ext cx="3385508" cy="1942773"/>
          </a:xfrm>
        </p:spPr>
        <p:txBody>
          <a:bodyPr anchor="b"/>
          <a:lstStyle>
            <a:lvl1pPr>
              <a:defRPr>
                <a:solidFill>
                  <a:schemeClr val="accent4"/>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172454" y="3099816"/>
            <a:ext cx="3385508" cy="2953512"/>
          </a:xfrm>
        </p:spPr>
        <p:txBody>
          <a:bodyPr>
            <a:normAutofit/>
          </a:bodyPr>
          <a:lstStyle>
            <a:lvl1pPr marL="0" indent="0">
              <a:buNone/>
              <a:defRPr sz="1600">
                <a:solidFill>
                  <a:schemeClr val="accent4"/>
                </a:solidFill>
              </a:defRPr>
            </a:lvl1pPr>
            <a:lvl2pPr marL="228600" indent="0">
              <a:buNone/>
              <a:defRPr sz="1600">
                <a:solidFill>
                  <a:schemeClr val="accent4"/>
                </a:solidFill>
              </a:defRPr>
            </a:lvl2pPr>
            <a:lvl3pPr marL="457200" indent="0">
              <a:buNone/>
              <a:defRPr sz="1600">
                <a:solidFill>
                  <a:schemeClr val="accent4"/>
                </a:solidFill>
              </a:defRPr>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172454" y="6453002"/>
            <a:ext cx="1003659" cy="365125"/>
          </a:xfrm>
        </p:spPr>
        <p:txBody>
          <a:bodyPr/>
          <a:lstStyle>
            <a:lvl1pPr>
              <a:defRPr>
                <a:solidFill>
                  <a:schemeClr val="accent4"/>
                </a:solidFill>
                <a:effectLst/>
              </a:defRPr>
            </a:lvl1pPr>
          </a:lstStyle>
          <a:p>
            <a:fld id="{83D5EE98-F02F-2744-8D3C-AF0227FFB7C1}"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793590" y="6453002"/>
            <a:ext cx="2335165" cy="365125"/>
          </a:xfrm>
        </p:spPr>
        <p:txBody>
          <a:bodyPr/>
          <a:lstStyle>
            <a:lvl1pPr>
              <a:defRPr>
                <a:solidFill>
                  <a:schemeClr val="accent4"/>
                </a:solidFill>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28755" y="6453002"/>
            <a:ext cx="429207" cy="365125"/>
          </a:xfrm>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5233787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50032" y="4958527"/>
            <a:ext cx="3739896" cy="1264473"/>
          </a:xfrm>
        </p:spPr>
        <p:txBody>
          <a:bodyPr anchor="t">
            <a:noAutofit/>
          </a:bodyPr>
          <a:lstStyle>
            <a:lvl1pPr>
              <a:defRPr sz="4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4958527"/>
            <a:ext cx="6208722" cy="1264473"/>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600"/>
            </a:lvl2pPr>
            <a:lvl3pPr marL="457200" indent="0">
              <a:buFont typeface="Arial" panose="020B0604020202020204" pitchFamily="34" charset="0"/>
              <a:buNone/>
              <a:defRPr sz="16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6949B263-2653-0541-BF47-C4DC4E1A75E5}"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14652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ontent with Picture 1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4162318"/>
            <a:ext cx="2828932" cy="2060682"/>
          </a:xfrm>
        </p:spPr>
        <p:txBody>
          <a:bodyPr anchor="t">
            <a:noAutofit/>
          </a:bodyPr>
          <a:lstStyle>
            <a:lvl1pPr>
              <a:defRPr sz="4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019547" y="4162318"/>
            <a:ext cx="7538416" cy="2060682"/>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600"/>
            </a:lvl2pPr>
            <a:lvl3pPr marL="457200" indent="0">
              <a:buFont typeface="Arial" panose="020B0604020202020204" pitchFamily="34" charset="0"/>
              <a:buNone/>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5607C65-C299-8D48-9E06-344E064C3039}"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1280507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ntent with Picture 14">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634999"/>
            <a:ext cx="2828931" cy="2242190"/>
          </a:xfrm>
        </p:spPr>
        <p:txBody>
          <a:bodyPr anchor="t">
            <a:noAutofit/>
          </a:bodyPr>
          <a:lstStyle>
            <a:lvl1pPr>
              <a:defRPr sz="4800"/>
            </a:lvl1pPr>
          </a:lstStyle>
          <a:p>
            <a:r>
              <a:rPr lang="en-US"/>
              <a:t>Click to edit Master title style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34029" y="59778"/>
            <a:ext cx="3494314" cy="365125"/>
          </a:xfrm>
        </p:spPr>
        <p:txBody>
          <a:bodyPr/>
          <a:lstStyle/>
          <a:p>
            <a:fld id="{2F0AB329-227C-D24B-9518-10762846747E}"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373116" y="59778"/>
            <a:ext cx="2805405"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28757" y="59778"/>
            <a:ext cx="429207" cy="365125"/>
          </a:xfrm>
        </p:spPr>
        <p:txBody>
          <a:bodyPr/>
          <a:lstStyle/>
          <a:p>
            <a:fld id="{CC057153-B650-4DEB-B370-79DDCFDCE934}" type="slidenum">
              <a:rPr lang="en-US" smtClean="0"/>
              <a:t>‹#›</a:t>
            </a:fld>
            <a:endParaRPr lang="en-US"/>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019552" y="634999"/>
            <a:ext cx="7538412" cy="224219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600"/>
            </a:lvl2pPr>
            <a:lvl3pPr marL="457200" indent="0">
              <a:buFont typeface="Arial" panose="020B0604020202020204" pitchFamily="34" charset="0"/>
              <a:buNone/>
              <a:defRPr sz="16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p:txBody>
      </p:sp>
      <p:sp>
        <p:nvSpPr>
          <p:cNvPr id="3" name="Picture Placeholder 10">
            <a:extLst>
              <a:ext uri="{FF2B5EF4-FFF2-40B4-BE49-F238E27FC236}">
                <a16:creationId xmlns:a16="http://schemas.microsoft.com/office/drawing/2014/main" id="{3789E4D2-0090-6657-3957-76E3A7DF5D14}"/>
              </a:ext>
            </a:extLst>
          </p:cNvPr>
          <p:cNvSpPr>
            <a:spLocks noGrp="1"/>
          </p:cNvSpPr>
          <p:nvPr>
            <p:ph type="pic" sz="quarter" idx="15"/>
          </p:nvPr>
        </p:nvSpPr>
        <p:spPr>
          <a:xfrm>
            <a:off x="-1" y="3079730"/>
            <a:ext cx="12192000" cy="377827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6802644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ntent with Picture 15">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634999"/>
            <a:ext cx="10923933" cy="938968"/>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06912" y="1828801"/>
            <a:ext cx="6172200" cy="4425696"/>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24097" y="1828801"/>
            <a:ext cx="4333865" cy="4394200"/>
          </a:xfrm>
        </p:spPr>
        <p:txBody>
          <a:bodyPr>
            <a:normAutofit/>
          </a:bodyPr>
          <a:lstStyle>
            <a:lvl1pPr marL="0" indent="0">
              <a:buNone/>
              <a:defRPr sz="1600"/>
            </a:lvl1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8D7FFD0-5877-974E-8763-5E65A5A0C616}"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7698766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ntent with Picture 16">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634999"/>
            <a:ext cx="4714883" cy="1367536"/>
          </a:xfrm>
        </p:spPr>
        <p:txBody>
          <a:bodyPr>
            <a:normAutofit/>
          </a:bodyPr>
          <a:lstStyle>
            <a:lvl1pPr>
              <a:defRPr sz="4800">
                <a:solidFill>
                  <a:schemeClr val="accent4"/>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8" y="2181352"/>
            <a:ext cx="4672584" cy="4041648"/>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5905498" y="634999"/>
            <a:ext cx="5652464" cy="5588001"/>
          </a:xfrm>
        </p:spPr>
        <p:txBody>
          <a:bodyPr>
            <a:normAutofit/>
          </a:bodyPr>
          <a:lstStyle>
            <a:lvl1pPr marL="0" indent="0">
              <a:buFont typeface="Arial" panose="020B0604020202020204" pitchFamily="34" charset="0"/>
              <a:buNone/>
              <a:defRPr sz="1600">
                <a:solidFill>
                  <a:schemeClr val="accent4"/>
                </a:solidFill>
              </a:defRPr>
            </a:lvl1pPr>
            <a:lvl2pPr marL="228600" indent="0">
              <a:buFont typeface="Arial" panose="020B0604020202020204" pitchFamily="34" charset="0"/>
              <a:buNone/>
              <a:defRPr sz="1600">
                <a:solidFill>
                  <a:schemeClr val="accent4"/>
                </a:solidFill>
              </a:defRPr>
            </a:lvl2pPr>
            <a:lvl3pPr marL="457200" indent="0">
              <a:buFont typeface="Arial" panose="020B0604020202020204" pitchFamily="34" charset="0"/>
              <a:buNone/>
              <a:defRPr sz="1600">
                <a:solidFill>
                  <a:schemeClr val="accent4"/>
                </a:solidFill>
              </a:defRPr>
            </a:lvl3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accent4"/>
                </a:solidFill>
              </a:defRPr>
            </a:lvl1pPr>
          </a:lstStyle>
          <a:p>
            <a:fld id="{7BF1F40F-A1B9-304C-BB24-0A8B44048542}"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784018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ntent with Picture 17">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634999"/>
            <a:ext cx="3768109" cy="1369114"/>
          </a:xfrm>
        </p:spPr>
        <p:txBody>
          <a:bodyPr anchor="t">
            <a:noAutofit/>
          </a:bodyPr>
          <a:lstStyle>
            <a:lvl1pPr>
              <a:defRPr sz="4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8" y="2181352"/>
            <a:ext cx="3490176" cy="4041648"/>
          </a:xfrm>
          <a:blipFill dpi="0" rotWithShape="1">
            <a:blip r:embed="rId2">
              <a:alphaModFix amt="60000"/>
            </a:blip>
            <a:srcRect/>
            <a:stretch>
              <a:fillRect/>
            </a:stretch>
          </a:blipFill>
        </p:spPr>
        <p:txBody>
          <a:bodyPr/>
          <a:lstStyle>
            <a:lvl1pPr marL="0" indent="0">
              <a:buFont typeface="Arial" panose="020B0604020202020204" pitchFamily="34" charset="0"/>
              <a:buNone/>
              <a:defRPr/>
            </a:lvl1pPr>
          </a:lstStyle>
          <a:p>
            <a:r>
              <a:rPr lang="en-US"/>
              <a:t>Click icon to add picture</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962522" y="634999"/>
            <a:ext cx="6595440" cy="5588001"/>
          </a:xfrm>
        </p:spPr>
        <p:txBody>
          <a:bodyPr>
            <a:normAutofit/>
          </a:bodyPr>
          <a:lstStyle>
            <a:lvl1pPr marL="0" indent="0">
              <a:buNone/>
              <a:defRPr sz="1600"/>
            </a:lvl1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85BE6FB-EB11-4F48-B051-ECD85CC4C2D1}"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936885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with Picture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30" y="634998"/>
            <a:ext cx="4528174" cy="3726813"/>
          </a:xfrm>
        </p:spPr>
        <p:txBody>
          <a:bodyPr anchor="t">
            <a:normAutofit/>
          </a:bodyPr>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30" y="4728526"/>
            <a:ext cx="4528174" cy="152597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634030" y="6453002"/>
            <a:ext cx="1951777" cy="365125"/>
          </a:xfrm>
        </p:spPr>
        <p:txBody>
          <a:bodyPr/>
          <a:lstStyle/>
          <a:p>
            <a:fld id="{EB2FD61D-E394-764E-8C81-698A049422CE}" type="datetime1">
              <a:rPr lang="en-US" smtClean="0"/>
              <a:t>12/4/2025</a:t>
            </a:fld>
            <a:endParaRPr lang="en-US"/>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1980262" y="6453002"/>
            <a:ext cx="2805405" cy="365125"/>
          </a:xfrm>
        </p:spPr>
        <p:txBody>
          <a:bodyPr/>
          <a:lstStyle/>
          <a:p>
            <a:r>
              <a:rPr lang="en-US"/>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735903" y="6453002"/>
            <a:ext cx="429207" cy="365125"/>
          </a:xfrm>
        </p:spPr>
        <p:txBody>
          <a:bodyPr/>
          <a:lstStyle/>
          <a:p>
            <a:fld id="{CC057153-B650-4DEB-B370-79DDCFDCE934}" type="slidenum">
              <a:rPr lang="en-US" smtClean="0"/>
              <a:t>‹#›</a:t>
            </a:fld>
            <a:endParaRPr lang="en-US"/>
          </a:p>
        </p:txBody>
      </p:sp>
      <p:sp>
        <p:nvSpPr>
          <p:cNvPr id="10" name="Picture Placeholder 10">
            <a:extLst>
              <a:ext uri="{FF2B5EF4-FFF2-40B4-BE49-F238E27FC236}">
                <a16:creationId xmlns:a16="http://schemas.microsoft.com/office/drawing/2014/main" id="{883B58F2-F2D6-81F9-E650-151885974CD1}"/>
              </a:ext>
            </a:extLst>
          </p:cNvPr>
          <p:cNvSpPr>
            <a:spLocks noGrp="1"/>
          </p:cNvSpPr>
          <p:nvPr>
            <p:ph type="pic" sz="quarter" idx="17"/>
          </p:nvPr>
        </p:nvSpPr>
        <p:spPr>
          <a:xfrm>
            <a:off x="5607050" y="0"/>
            <a:ext cx="6584950"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363481605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ntent with Picture 18">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43230" y="1001714"/>
            <a:ext cx="4158148" cy="1875475"/>
          </a:xfrm>
        </p:spPr>
        <p:txBody>
          <a:bodyPr anchor="b"/>
          <a:lstStyle>
            <a:lvl1pPr>
              <a:defRPr>
                <a:solidFill>
                  <a:schemeClr val="accent4"/>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096000" cy="6858000"/>
          </a:xfrm>
          <a:blipFill dpi="0" rotWithShape="1">
            <a:blip r:embed="rId2">
              <a:alphaModFix amt="60000"/>
            </a:blip>
            <a:srcRect/>
            <a:stretch>
              <a:fillRect l="-1" r="-8457"/>
            </a:stretch>
          </a:blipFill>
        </p:spPr>
        <p:txBody>
          <a:bodyPr/>
          <a:lstStyle>
            <a:lvl1pPr marL="0" indent="0">
              <a:buNone/>
              <a:defRPr/>
            </a:lvl1pPr>
          </a:lstStyle>
          <a:p>
            <a:r>
              <a:rPr lang="en-US"/>
              <a:t>Click icon to add picture</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6843095" y="3242950"/>
            <a:ext cx="4158283" cy="2232336"/>
          </a:xfrm>
        </p:spPr>
        <p:txBody>
          <a:bodyPr>
            <a:normAutofit/>
          </a:bodyPr>
          <a:lstStyle>
            <a:lvl1pPr marL="0" indent="0">
              <a:buNone/>
              <a:defRPr sz="1600">
                <a:solidFill>
                  <a:schemeClr val="accent4"/>
                </a:solidFill>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843095" y="6453002"/>
            <a:ext cx="1622776" cy="365125"/>
          </a:xfrm>
        </p:spPr>
        <p:txBody>
          <a:bodyPr/>
          <a:lstStyle>
            <a:lvl1pPr>
              <a:defRPr>
                <a:solidFill>
                  <a:schemeClr val="accent4"/>
                </a:solidFill>
                <a:effectLst/>
              </a:defRPr>
            </a:lvl1pPr>
          </a:lstStyle>
          <a:p>
            <a:fld id="{D57B857B-6F63-1F48-955E-B52C073CE06D}" type="datetime1">
              <a:rPr lang="en-US" smtClean="0"/>
              <a:pPr/>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7816530" y="6453002"/>
            <a:ext cx="2805405" cy="365125"/>
          </a:xfrm>
        </p:spPr>
        <p:txBody>
          <a:bodyPr/>
          <a:lstStyle>
            <a:lvl1pPr>
              <a:defRPr>
                <a:solidFill>
                  <a:schemeClr val="accent4"/>
                </a:solidFill>
              </a:defRPr>
            </a:lvl1p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0572171" y="6453002"/>
            <a:ext cx="429207" cy="365125"/>
          </a:xfrm>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302769316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Content with Picture 19">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1190627" y="1001715"/>
            <a:ext cx="4156761" cy="1874520"/>
          </a:xfrm>
        </p:spPr>
        <p:txBody>
          <a:bodyPr lIns="0" anchor="b">
            <a:normAutofit/>
          </a:bodyPr>
          <a:lstStyle>
            <a:lvl1pPr>
              <a:defRPr sz="4800">
                <a:solidFill>
                  <a:schemeClr val="bg2"/>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1190628" y="3242950"/>
            <a:ext cx="4156760" cy="2232336"/>
          </a:xfrm>
        </p:spPr>
        <p:txBody>
          <a:bodyPr lIns="0" anchor="t">
            <a:normAutofit/>
          </a:bodyPr>
          <a:lstStyle>
            <a:lvl1pPr marL="0" indent="0">
              <a:buFont typeface="+mj-lt"/>
              <a:buNone/>
              <a:defRPr sz="1600">
                <a:solidFill>
                  <a:schemeClr val="bg2"/>
                </a:solidFill>
              </a:defRPr>
            </a:lvl1pPr>
            <a:lvl2pPr marL="228600" indent="0">
              <a:buFont typeface="+mj-lt"/>
              <a:buNone/>
              <a:defRPr sz="1800">
                <a:solidFill>
                  <a:srgbClr val="EEECE7"/>
                </a:solidFill>
              </a:defRPr>
            </a:lvl2pPr>
            <a:lvl3pPr marL="457200" indent="0">
              <a:buFont typeface="+mj-lt"/>
              <a:buNone/>
              <a:defRPr sz="1600">
                <a:solidFill>
                  <a:srgbClr val="EEECE7"/>
                </a:solidFill>
              </a:defRPr>
            </a:lvl3pPr>
            <a:lvl4pPr marL="685800" indent="0">
              <a:buFont typeface="+mj-lt"/>
              <a:buNone/>
              <a:defRPr sz="1400">
                <a:solidFill>
                  <a:srgbClr val="EEECE7"/>
                </a:solidFill>
              </a:defRPr>
            </a:lvl4pPr>
            <a:lvl5pPr marL="914400" indent="0">
              <a:buFont typeface="+mj-lt"/>
              <a:buNone/>
              <a:defRPr sz="1200">
                <a:solidFill>
                  <a:srgbClr val="EEECE7"/>
                </a:solidFill>
              </a:defRPr>
            </a:lvl5pPr>
          </a:lstStyle>
          <a:p>
            <a:pPr lvl="0"/>
            <a:r>
              <a:rPr lang="en-US"/>
              <a:t>Click to edit Master text styles</a:t>
            </a:r>
          </a:p>
        </p:txBody>
      </p:sp>
      <p:sp>
        <p:nvSpPr>
          <p:cNvPr id="30" name="Date Placeholder 4">
            <a:extLst>
              <a:ext uri="{FF2B5EF4-FFF2-40B4-BE49-F238E27FC236}">
                <a16:creationId xmlns:a16="http://schemas.microsoft.com/office/drawing/2014/main" id="{C02E0912-74EC-6BFE-8EE5-E2826FFF5BC6}"/>
              </a:ext>
            </a:extLst>
          </p:cNvPr>
          <p:cNvSpPr>
            <a:spLocks noGrp="1"/>
          </p:cNvSpPr>
          <p:nvPr>
            <p:ph type="dt" sz="half" idx="10"/>
          </p:nvPr>
        </p:nvSpPr>
        <p:spPr>
          <a:xfrm>
            <a:off x="1190627" y="6453002"/>
            <a:ext cx="2031073" cy="365125"/>
          </a:xfrm>
        </p:spPr>
        <p:txBody>
          <a:bodyPr/>
          <a:lstStyle>
            <a:lvl1pPr>
              <a:defRPr>
                <a:solidFill>
                  <a:schemeClr val="bg2"/>
                </a:solidFill>
              </a:defRPr>
            </a:lvl1pPr>
          </a:lstStyle>
          <a:p>
            <a:fld id="{EF855CF3-0CDC-6146-833E-B14CBD3A1129}" type="datetime1">
              <a:rPr lang="en-US" smtClean="0"/>
              <a:pPr/>
              <a:t>12/4/2025</a:t>
            </a:fld>
            <a:endParaRPr lang="en-US"/>
          </a:p>
        </p:txBody>
      </p:sp>
      <p:sp>
        <p:nvSpPr>
          <p:cNvPr id="31" name="Footer Placeholder 5">
            <a:extLst>
              <a:ext uri="{FF2B5EF4-FFF2-40B4-BE49-F238E27FC236}">
                <a16:creationId xmlns:a16="http://schemas.microsoft.com/office/drawing/2014/main" id="{C319B48F-3D66-C908-6D0C-EA40F5757839}"/>
              </a:ext>
            </a:extLst>
          </p:cNvPr>
          <p:cNvSpPr>
            <a:spLocks noGrp="1"/>
          </p:cNvSpPr>
          <p:nvPr>
            <p:ph type="ftr" sz="quarter" idx="11"/>
          </p:nvPr>
        </p:nvSpPr>
        <p:spPr>
          <a:xfrm>
            <a:off x="2168233" y="6453002"/>
            <a:ext cx="2805405" cy="365125"/>
          </a:xfrm>
        </p:spPr>
        <p:txBody>
          <a:bodyPr/>
          <a:lstStyle>
            <a:lvl1pPr>
              <a:defRPr>
                <a:solidFill>
                  <a:schemeClr val="bg2"/>
                </a:solidFill>
                <a:effectLst/>
              </a:defRPr>
            </a:lvl1pPr>
          </a:lstStyle>
          <a:p>
            <a:r>
              <a:rPr lang="en-US"/>
              <a:t>Sample Footer Text</a:t>
            </a:r>
          </a:p>
        </p:txBody>
      </p:sp>
      <p:sp>
        <p:nvSpPr>
          <p:cNvPr id="32" name="Slide Number Placeholder 6">
            <a:extLst>
              <a:ext uri="{FF2B5EF4-FFF2-40B4-BE49-F238E27FC236}">
                <a16:creationId xmlns:a16="http://schemas.microsoft.com/office/drawing/2014/main" id="{7E01ACE0-4DE0-ECB1-531E-E0796354CEE8}"/>
              </a:ext>
            </a:extLst>
          </p:cNvPr>
          <p:cNvSpPr>
            <a:spLocks noGrp="1"/>
          </p:cNvSpPr>
          <p:nvPr>
            <p:ph type="sldNum" sz="quarter" idx="12"/>
          </p:nvPr>
        </p:nvSpPr>
        <p:spPr>
          <a:xfrm>
            <a:off x="4923874" y="6453002"/>
            <a:ext cx="429207" cy="365125"/>
          </a:xfrm>
        </p:spPr>
        <p:txBody>
          <a:bodyPr/>
          <a:lstStyle>
            <a:lvl1pPr>
              <a:defRPr>
                <a:solidFill>
                  <a:schemeClr val="bg2"/>
                </a:solidFill>
                <a:effectLst/>
              </a:defRPr>
            </a:lvl1pPr>
          </a:lstStyle>
          <a:p>
            <a:fld id="{CC057153-B650-4DEB-B370-79DDCFDCE934}" type="slidenum">
              <a:rPr lang="en-US" smtClean="0"/>
              <a:pPr/>
              <a:t>‹#›</a:t>
            </a:fld>
            <a:endParaRPr lang="en-US"/>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6092952" y="0"/>
            <a:ext cx="6099048" cy="6858000"/>
          </a:xfrm>
          <a:blipFill dpi="0" rotWithShape="1">
            <a:blip r:embed="rId2">
              <a:alphaModFix amt="60000"/>
            </a:blip>
            <a:srcRect/>
            <a:stretch>
              <a:fillRect/>
            </a:stretch>
          </a:blip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329350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umber Larg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634019" y="4718304"/>
            <a:ext cx="6209075" cy="1353312"/>
          </a:xfrm>
        </p:spPr>
        <p:txBody>
          <a:bodyPr>
            <a:normAutofit/>
          </a:bodyPr>
          <a:lstStyle>
            <a:lvl1pPr>
              <a:lnSpc>
                <a:spcPct val="120000"/>
              </a:lnSpc>
              <a:defRPr sz="2000" b="0" i="0">
                <a:solidFill>
                  <a:schemeClr val="accent4"/>
                </a:solidFill>
                <a:latin typeface="+mn-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8" y="634999"/>
            <a:ext cx="10923934" cy="4302760"/>
          </a:xfrm>
        </p:spPr>
        <p:txBody>
          <a:bodyPr anchor="b">
            <a:normAutofit/>
          </a:bodyPr>
          <a:lstStyle>
            <a:lvl1pPr marL="0" indent="0">
              <a:lnSpc>
                <a:spcPct val="90000"/>
              </a:lnSpc>
              <a:spcBef>
                <a:spcPts val="0"/>
              </a:spcBef>
              <a:buNone/>
              <a:defRPr sz="27000" b="1" i="0">
                <a:solidFill>
                  <a:schemeClr val="accent4"/>
                </a:solidFill>
                <a:latin typeface="+mj-lt"/>
                <a:cs typeface="Times New Roman" panose="02020603050405020304" pitchFamily="18" charset="0"/>
              </a:defRPr>
            </a:lvl1pPr>
          </a:lstStyle>
          <a:p>
            <a:pPr lvl="0"/>
            <a:r>
              <a:rPr lang="en-US"/>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accent4"/>
                </a:solidFill>
              </a:defRPr>
            </a:lvl1pPr>
          </a:lstStyle>
          <a:p>
            <a:fld id="{0EE7096D-ECC9-704C-B459-3FE0DBD114B3}" type="datetime1">
              <a:rPr lang="en-US" smtClean="0"/>
              <a:pPr/>
              <a:t>12/4/2025</a:t>
            </a:fld>
            <a:endParaRPr lang="en-US"/>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54450201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Number Large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2133602" y="4809744"/>
            <a:ext cx="7924802" cy="1408177"/>
          </a:xfrm>
        </p:spPr>
        <p:txBody>
          <a:bodyPr>
            <a:normAutofit/>
          </a:bodyPr>
          <a:lstStyle>
            <a:lvl1pPr algn="ctr">
              <a:lnSpc>
                <a:spcPct val="110000"/>
              </a:lnSpc>
              <a:defRPr sz="2000" b="0" i="0">
                <a:solidFill>
                  <a:schemeClr val="accent4"/>
                </a:solidFill>
                <a:latin typeface="+mn-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914400" y="640079"/>
            <a:ext cx="10381129" cy="4206240"/>
          </a:xfrm>
        </p:spPr>
        <p:txBody>
          <a:bodyPr anchor="b">
            <a:normAutofit/>
          </a:bodyPr>
          <a:lstStyle>
            <a:lvl1pPr marL="0" indent="0" algn="ctr">
              <a:lnSpc>
                <a:spcPct val="90000"/>
              </a:lnSpc>
              <a:buNone/>
              <a:defRPr sz="27000" b="1" i="0">
                <a:solidFill>
                  <a:schemeClr val="accent4"/>
                </a:solidFill>
                <a:latin typeface="+mj-lt"/>
                <a:cs typeface="Times New Roman" panose="02020603050405020304" pitchFamily="18" charset="0"/>
              </a:defRPr>
            </a:lvl1pPr>
          </a:lstStyle>
          <a:p>
            <a:pPr lvl="0"/>
            <a:r>
              <a:rPr lang="en-US"/>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accent4"/>
                </a:solidFill>
              </a:defRPr>
            </a:lvl1pPr>
          </a:lstStyle>
          <a:p>
            <a:fld id="{ADD35398-EB28-174B-A40C-D96FB403AA79}" type="datetime1">
              <a:rPr lang="en-US" smtClean="0"/>
              <a:pPr/>
              <a:t>12/4/2025</a:t>
            </a:fld>
            <a:endParaRPr lang="en-US"/>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313516178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Number Large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2519980" y="4809744"/>
            <a:ext cx="7152034" cy="1408177"/>
          </a:xfrm>
        </p:spPr>
        <p:txBody>
          <a:bodyPr>
            <a:normAutofit/>
          </a:bodyPr>
          <a:lstStyle>
            <a:lvl1pPr algn="ctr">
              <a:lnSpc>
                <a:spcPct val="110000"/>
              </a:lnSpc>
              <a:defRPr sz="2000" b="0" i="0">
                <a:solidFill>
                  <a:schemeClr val="accent4"/>
                </a:solidFill>
                <a:latin typeface="+mn-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9" y="640079"/>
            <a:ext cx="10923933" cy="4206240"/>
          </a:xfrm>
        </p:spPr>
        <p:txBody>
          <a:bodyPr anchor="b">
            <a:normAutofit/>
          </a:bodyPr>
          <a:lstStyle>
            <a:lvl1pPr marL="0" indent="0" algn="ctr">
              <a:lnSpc>
                <a:spcPct val="90000"/>
              </a:lnSpc>
              <a:buNone/>
              <a:defRPr sz="27000" b="1" i="0">
                <a:solidFill>
                  <a:schemeClr val="accent4"/>
                </a:solidFill>
                <a:latin typeface="+mj-lt"/>
                <a:cs typeface="Times New Roman" panose="02020603050405020304" pitchFamily="18" charset="0"/>
              </a:defRPr>
            </a:lvl1pPr>
          </a:lstStyle>
          <a:p>
            <a:pPr lvl="0"/>
            <a:r>
              <a:rPr lang="en-US"/>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accent4"/>
                </a:solidFill>
              </a:defRPr>
            </a:lvl1pPr>
          </a:lstStyle>
          <a:p>
            <a:fld id="{07370EA1-5BA4-AC47-BAC7-9DC01D8C75BF}" type="datetime1">
              <a:rPr lang="en-US" smtClean="0"/>
              <a:pPr/>
              <a:t>12/4/2025</a:t>
            </a:fld>
            <a:endParaRPr lang="en-US"/>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3426995049"/>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Number Large 4">
    <p:bg>
      <p:bgPr>
        <a:solidFill>
          <a:schemeClr val="bg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97A3088-1CC6-BE54-7A62-79A3F16EC6E9}"/>
              </a:ext>
            </a:extLst>
          </p:cNvPr>
          <p:cNvSpPr/>
          <p:nvPr/>
        </p:nvSpPr>
        <p:spPr>
          <a:xfrm>
            <a:off x="0" y="4728526"/>
            <a:ext cx="12192000" cy="2129474"/>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1190626" y="5099669"/>
            <a:ext cx="8481387" cy="756615"/>
          </a:xfrm>
        </p:spPr>
        <p:txBody>
          <a:bodyPr anchor="t">
            <a:normAutofit/>
          </a:bodyPr>
          <a:lstStyle>
            <a:lvl1pPr>
              <a:lnSpc>
                <a:spcPct val="120000"/>
              </a:lnSpc>
              <a:defRPr sz="2000" b="0" i="0">
                <a:solidFill>
                  <a:schemeClr val="bg2"/>
                </a:solidFill>
                <a:latin typeface="+mn-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1190626" y="1381760"/>
            <a:ext cx="8481387" cy="2980050"/>
          </a:xfrm>
        </p:spPr>
        <p:txBody>
          <a:bodyPr anchor="ctr">
            <a:noAutofit/>
          </a:bodyPr>
          <a:lstStyle>
            <a:lvl1pPr marL="0" indent="0">
              <a:lnSpc>
                <a:spcPct val="90000"/>
              </a:lnSpc>
              <a:spcBef>
                <a:spcPts val="0"/>
              </a:spcBef>
              <a:buNone/>
              <a:defRPr sz="27000" b="1" i="0">
                <a:solidFill>
                  <a:schemeClr val="accent4"/>
                </a:solidFill>
                <a:latin typeface="+mj-lt"/>
                <a:cs typeface="Times New Roman" panose="02020603050405020304" pitchFamily="18" charset="0"/>
              </a:defRPr>
            </a:lvl1pPr>
          </a:lstStyle>
          <a:p>
            <a:pPr lvl="0"/>
            <a:r>
              <a:rPr lang="en-US"/>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a:xfrm>
            <a:off x="1190626" y="6453002"/>
            <a:ext cx="3494314" cy="365125"/>
          </a:xfrm>
        </p:spPr>
        <p:txBody>
          <a:bodyPr/>
          <a:lstStyle>
            <a:lvl1pPr>
              <a:defRPr>
                <a:solidFill>
                  <a:schemeClr val="bg2"/>
                </a:solidFill>
              </a:defRPr>
            </a:lvl1pPr>
          </a:lstStyle>
          <a:p>
            <a:fld id="{0EE7096D-ECC9-704C-B459-3FE0DBD114B3}" type="datetime1">
              <a:rPr lang="en-US" smtClean="0"/>
              <a:pPr/>
              <a:t>12/4/2025</a:t>
            </a:fld>
            <a:endParaRPr lang="en-US"/>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a:xfrm>
            <a:off x="6487165" y="6453002"/>
            <a:ext cx="2805405" cy="365125"/>
          </a:xfrm>
        </p:spPr>
        <p:txBody>
          <a:bodyPr/>
          <a:lstStyle>
            <a:lvl1pPr>
              <a:defRPr>
                <a:solidFill>
                  <a:schemeClr val="bg2"/>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a:xfrm>
            <a:off x="9242806" y="6453002"/>
            <a:ext cx="429207" cy="365125"/>
          </a:xfrm>
        </p:spPr>
        <p:txBody>
          <a:bodyPr/>
          <a:lstStyle>
            <a:lvl1pPr>
              <a:defRPr>
                <a:solidFill>
                  <a:schemeClr val="bg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105662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tatemen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8" y="634999"/>
            <a:ext cx="8095017" cy="5588002"/>
          </a:xfrm>
        </p:spPr>
        <p:txBody>
          <a:bodyPr anchor="ctr">
            <a:noAutofit/>
          </a:bodyPr>
          <a:lstStyle>
            <a:lvl1pPr marL="0" indent="0">
              <a:lnSpc>
                <a:spcPct val="80000"/>
              </a:lnSpc>
              <a:buNone/>
              <a:defRPr sz="5000" b="0"/>
            </a:lvl1pPr>
            <a:lvl2pPr marL="228600" indent="0">
              <a:lnSpc>
                <a:spcPct val="80000"/>
              </a:lnSpc>
              <a:buNone/>
              <a:defRPr sz="4800" b="0"/>
            </a:lvl2pPr>
            <a:lvl3pPr marL="457200" indent="0">
              <a:lnSpc>
                <a:spcPct val="80000"/>
              </a:lnSpc>
              <a:buNone/>
              <a:defRPr sz="4400" b="0"/>
            </a:lvl3pPr>
            <a:lvl4pPr marL="685800" indent="0">
              <a:lnSpc>
                <a:spcPct val="100000"/>
              </a:lnSpc>
              <a:buNone/>
              <a:defRPr sz="4000" b="1"/>
            </a:lvl4pPr>
            <a:lvl5pPr marL="914400" indent="0">
              <a:lnSpc>
                <a:spcPct val="100000"/>
              </a:lnSpc>
              <a:buNone/>
              <a:defRPr sz="3600" b="1"/>
            </a:lvl5pPr>
          </a:lstStyle>
          <a:p>
            <a:pPr lvl="0"/>
            <a:r>
              <a:rPr lang="en-US"/>
              <a:t>Click to add Statement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BBCAABF-89DB-3F47-B027-BF3E61AFFB8D}" type="datetime1">
              <a:rPr lang="en-US" smtClean="0"/>
              <a:t>12/4/2025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spTree>
    <p:extLst>
      <p:ext uri="{BB962C8B-B14F-4D97-AF65-F5344CB8AC3E}">
        <p14:creationId xmlns:p14="http://schemas.microsoft.com/office/powerpoint/2010/main" val="127704752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tatement 2">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8" y="1929384"/>
            <a:ext cx="8095017" cy="4142232"/>
          </a:xfrm>
        </p:spPr>
        <p:txBody>
          <a:bodyPr anchor="b">
            <a:noAutofit/>
          </a:bodyPr>
          <a:lstStyle>
            <a:lvl1pPr marL="0" indent="0">
              <a:lnSpc>
                <a:spcPct val="80000"/>
              </a:lnSpc>
              <a:buNone/>
              <a:defRPr sz="5000" b="0"/>
            </a:lvl1pPr>
            <a:lvl2pPr marL="228600" indent="0">
              <a:lnSpc>
                <a:spcPct val="80000"/>
              </a:lnSpc>
              <a:buNone/>
              <a:defRPr sz="4400" b="0"/>
            </a:lvl2pPr>
            <a:lvl3pPr marL="457200" indent="0">
              <a:lnSpc>
                <a:spcPct val="80000"/>
              </a:lnSpc>
              <a:buNone/>
              <a:defRPr sz="4000" b="0"/>
            </a:lvl3pPr>
            <a:lvl4pPr marL="685800" indent="0">
              <a:lnSpc>
                <a:spcPct val="100000"/>
              </a:lnSpc>
              <a:buNone/>
              <a:defRPr sz="3600" b="1"/>
            </a:lvl4pPr>
            <a:lvl5pPr marL="914400" indent="0">
              <a:lnSpc>
                <a:spcPct val="100000"/>
              </a:lnSpc>
              <a:buNone/>
              <a:defRPr sz="3200" b="1"/>
            </a:lvl5pPr>
          </a:lstStyle>
          <a:p>
            <a:pPr lvl="0"/>
            <a:r>
              <a:rPr lang="en-US"/>
              <a:t>Click to add Statement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6DD3CBE-3A6D-5549-8694-6C42B456079C}" type="datetime1">
              <a:rPr lang="en-US" smtClean="0"/>
              <a:t>12/4/2025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spTree>
    <p:extLst>
      <p:ext uri="{BB962C8B-B14F-4D97-AF65-F5344CB8AC3E}">
        <p14:creationId xmlns:p14="http://schemas.microsoft.com/office/powerpoint/2010/main" val="320609279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tatement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8" y="634998"/>
            <a:ext cx="8095017" cy="5588002"/>
          </a:xfrm>
        </p:spPr>
        <p:txBody>
          <a:bodyPr anchor="t">
            <a:noAutofit/>
          </a:bodyPr>
          <a:lstStyle>
            <a:lvl1pPr marL="0" indent="0">
              <a:lnSpc>
                <a:spcPct val="80000"/>
              </a:lnSpc>
              <a:buNone/>
              <a:defRPr sz="5000" b="0"/>
            </a:lvl1pPr>
            <a:lvl2pPr marL="228600" indent="0">
              <a:lnSpc>
                <a:spcPct val="80000"/>
              </a:lnSpc>
              <a:buNone/>
              <a:defRPr sz="4400" b="0"/>
            </a:lvl2pPr>
            <a:lvl3pPr marL="457200" indent="0">
              <a:lnSpc>
                <a:spcPct val="80000"/>
              </a:lnSpc>
              <a:buNone/>
              <a:defRPr sz="4000" b="0"/>
            </a:lvl3pPr>
            <a:lvl4pPr marL="685800" indent="0">
              <a:lnSpc>
                <a:spcPct val="100000"/>
              </a:lnSpc>
              <a:buNone/>
              <a:defRPr sz="3600" b="1"/>
            </a:lvl4pPr>
            <a:lvl5pPr marL="914400" indent="0">
              <a:lnSpc>
                <a:spcPct val="100000"/>
              </a:lnSpc>
              <a:buNone/>
              <a:defRPr sz="3200" b="1"/>
            </a:lvl5pPr>
          </a:lstStyle>
          <a:p>
            <a:pPr lvl="0"/>
            <a:r>
              <a:rPr lang="en-US"/>
              <a:t>Click to add Statement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CFABDC33-792D-BF4E-9DE7-199C5B30538C}" type="datetime1">
              <a:rPr lang="en-US" smtClean="0"/>
              <a:t>12/4/2025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a:p>
        </p:txBody>
      </p:sp>
    </p:spTree>
    <p:extLst>
      <p:ext uri="{BB962C8B-B14F-4D97-AF65-F5344CB8AC3E}">
        <p14:creationId xmlns:p14="http://schemas.microsoft.com/office/powerpoint/2010/main" val="4029115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tatement 4">
    <p:bg>
      <p:bgPr>
        <a:solidFill>
          <a:schemeClr val="accent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7232E05-ABB8-BE6D-4573-761B2737EAE0}"/>
              </a:ext>
            </a:extLst>
          </p:cNvPr>
          <p:cNvSpPr/>
          <p:nvPr/>
        </p:nvSpPr>
        <p:spPr>
          <a:xfrm rot="-10800000">
            <a:off x="0" y="5473700"/>
            <a:ext cx="12192000" cy="1384299"/>
          </a:xfrm>
          <a:prstGeom prst="rect">
            <a:avLst/>
          </a:prstGeom>
          <a:solidFill>
            <a:schemeClr val="accent4"/>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824662" y="1001715"/>
            <a:ext cx="8542687" cy="4107810"/>
          </a:xfrm>
        </p:spPr>
        <p:txBody>
          <a:bodyPr anchor="ctr">
            <a:noAutofit/>
          </a:bodyPr>
          <a:lstStyle>
            <a:lvl1pPr marL="0" indent="0">
              <a:lnSpc>
                <a:spcPct val="100000"/>
              </a:lnSpc>
              <a:buNone/>
              <a:defRPr sz="5000" b="0"/>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add Statement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a:xfrm>
            <a:off x="1824662" y="6453002"/>
            <a:ext cx="3494314" cy="365125"/>
          </a:xfrm>
        </p:spPr>
        <p:txBody>
          <a:bodyPr/>
          <a:lstStyle>
            <a:lvl1pPr>
              <a:defRPr>
                <a:solidFill>
                  <a:schemeClr val="bg2"/>
                </a:solidFill>
              </a:defRPr>
            </a:lvl1pPr>
          </a:lstStyle>
          <a:p>
            <a:fld id="{56DD3CBE-3A6D-5549-8694-6C42B456079C}" type="datetime1">
              <a:rPr lang="en-US" smtClean="0"/>
              <a:pPr/>
              <a:t>12/4/2025</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7182490" y="6453002"/>
            <a:ext cx="2805405" cy="365125"/>
          </a:xfrm>
        </p:spPr>
        <p:txBody>
          <a:bodyPr/>
          <a:lstStyle>
            <a:lvl1pPr>
              <a:defRPr>
                <a:solidFill>
                  <a:schemeClr val="bg2"/>
                </a:solidFill>
              </a:defRPr>
            </a:lvl1p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9938131" y="6453002"/>
            <a:ext cx="429207" cy="365125"/>
          </a:xfrm>
        </p:spPr>
        <p:txBody>
          <a:bodyPr/>
          <a:lstStyle>
            <a:lvl1pPr>
              <a:defRPr>
                <a:solidFill>
                  <a:schemeClr val="bg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3160907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with Picture 4">
    <p:bg>
      <p:bgPr>
        <a:solidFill>
          <a:schemeClr val="accent4"/>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3930B334-E396-5C4C-43D3-2A48CE284D4B}"/>
              </a:ext>
            </a:extLst>
          </p:cNvPr>
          <p:cNvSpPr/>
          <p:nvPr/>
        </p:nvSpPr>
        <p:spPr>
          <a:xfrm>
            <a:off x="8729046" y="2877190"/>
            <a:ext cx="3462954" cy="298005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Picture Placeholder 10">
            <a:extLst>
              <a:ext uri="{FF2B5EF4-FFF2-40B4-BE49-F238E27FC236}">
                <a16:creationId xmlns:a16="http://schemas.microsoft.com/office/drawing/2014/main" id="{6E5507DD-C973-C66D-E3C6-62510D0C11BC}"/>
              </a:ext>
            </a:extLst>
          </p:cNvPr>
          <p:cNvSpPr>
            <a:spLocks noGrp="1"/>
          </p:cNvSpPr>
          <p:nvPr>
            <p:ph type="pic" sz="quarter" idx="17"/>
          </p:nvPr>
        </p:nvSpPr>
        <p:spPr>
          <a:xfrm>
            <a:off x="0" y="0"/>
            <a:ext cx="12192000" cy="6858000"/>
          </a:xfrm>
          <a:custGeom>
            <a:avLst/>
            <a:gdLst>
              <a:gd name="connsiteX0" fmla="*/ 0 w 12192000"/>
              <a:gd name="connsiteY0" fmla="*/ 5861050 h 6858000"/>
              <a:gd name="connsiteX1" fmla="*/ 12192000 w 12192000"/>
              <a:gd name="connsiteY1" fmla="*/ 5861050 h 6858000"/>
              <a:gd name="connsiteX2" fmla="*/ 12192000 w 12192000"/>
              <a:gd name="connsiteY2" fmla="*/ 6858000 h 6858000"/>
              <a:gd name="connsiteX3" fmla="*/ 0 w 12192000"/>
              <a:gd name="connsiteY3" fmla="*/ 6858000 h 6858000"/>
              <a:gd name="connsiteX4" fmla="*/ 0 w 12192000"/>
              <a:gd name="connsiteY4" fmla="*/ 0 h 6858000"/>
              <a:gd name="connsiteX5" fmla="*/ 12192000 w 12192000"/>
              <a:gd name="connsiteY5" fmla="*/ 0 h 6858000"/>
              <a:gd name="connsiteX6" fmla="*/ 12192000 w 12192000"/>
              <a:gd name="connsiteY6" fmla="*/ 2876550 h 6858000"/>
              <a:gd name="connsiteX7" fmla="*/ 0 w 12192000"/>
              <a:gd name="connsiteY7" fmla="*/ 28765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5861050"/>
                </a:moveTo>
                <a:lnTo>
                  <a:pt x="12192000" y="5861050"/>
                </a:lnTo>
                <a:lnTo>
                  <a:pt x="12192000" y="6858000"/>
                </a:lnTo>
                <a:lnTo>
                  <a:pt x="0" y="6858000"/>
                </a:lnTo>
                <a:close/>
                <a:moveTo>
                  <a:pt x="0" y="0"/>
                </a:moveTo>
                <a:lnTo>
                  <a:pt x="12192000" y="0"/>
                </a:lnTo>
                <a:lnTo>
                  <a:pt x="12192000" y="2876550"/>
                </a:lnTo>
                <a:lnTo>
                  <a:pt x="0" y="2876550"/>
                </a:lnTo>
                <a:close/>
              </a:path>
            </a:pathLst>
          </a:custGeom>
          <a:blipFill>
            <a:blip r:embed="rId2">
              <a:alphaModFix amt="60000"/>
            </a:blip>
            <a:stretch>
              <a:fillRect/>
            </a:stretch>
          </a:blipFill>
        </p:spPr>
        <p:txBody>
          <a:bodyPr wrap="square">
            <a:noAutofit/>
          </a:bodyPr>
          <a:lstStyle>
            <a:lvl1pPr marL="0" indent="0">
              <a:buNone/>
              <a:defRPr/>
            </a:lvl1pPr>
          </a:lstStyle>
          <a:p>
            <a:r>
              <a:rPr lang="en-US"/>
              <a:t>Click icon to add picture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190626" y="3627120"/>
            <a:ext cx="6981822" cy="1482404"/>
          </a:xfrm>
        </p:spPr>
        <p:txBody>
          <a:bodyPr lIns="0" tIns="0" rIns="0" bIns="0" anchor="b">
            <a:noAutofit/>
          </a:bodyPr>
          <a:lstStyle>
            <a:lvl1pPr algn="l">
              <a:defRPr sz="6000">
                <a:solidFill>
                  <a:schemeClr val="bg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9115429" y="3242949"/>
            <a:ext cx="2442535" cy="1866575"/>
          </a:xfrm>
        </p:spPr>
        <p:txBody>
          <a:bodyPr lIns="0" tIns="0" rIns="0" bIns="0" anchor="b">
            <a:normAutofit/>
          </a:bodyPr>
          <a:lstStyle>
            <a:lvl1pPr marL="0" indent="0" algn="l">
              <a:buNone/>
              <a:defRPr sz="20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a:xfrm>
            <a:off x="1190626" y="6453002"/>
            <a:ext cx="3494314" cy="365125"/>
          </a:xfrm>
        </p:spPr>
        <p:txBody>
          <a:bodyPr/>
          <a:lstStyle>
            <a:lvl1pPr>
              <a:defRPr>
                <a:solidFill>
                  <a:schemeClr val="bg2"/>
                </a:solidFill>
              </a:defRPr>
            </a:lvl1pPr>
          </a:lstStyle>
          <a:p>
            <a:fld id="{A1C12C21-8A94-AC4F-B16A-3379E3B15E57}" type="datetime1">
              <a:rPr lang="en-US" smtClean="0"/>
              <a:pPr/>
              <a:t>12/4/2025</a:t>
            </a:fld>
            <a:endParaRPr lang="en-US"/>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lvl1pPr>
              <a:defRPr>
                <a:solidFill>
                  <a:schemeClr val="bg2"/>
                </a:solidFill>
              </a:defRPr>
            </a:lvl1pPr>
          </a:lstStyle>
          <a:p>
            <a:r>
              <a:rPr lang="en-US"/>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lvl1pPr>
              <a:defRPr>
                <a:solidFill>
                  <a:schemeClr val="bg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57552027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uot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1824661" y="5431536"/>
            <a:ext cx="8790327" cy="466344"/>
          </a:xfrm>
        </p:spPr>
        <p:txBody>
          <a:bodyPr anchor="ctr">
            <a:normAutofit/>
          </a:bodyPr>
          <a:lstStyle>
            <a:lvl1pPr>
              <a:lnSpc>
                <a:spcPct val="120000"/>
              </a:lnSpc>
              <a:defRPr sz="2000" b="0" i="0">
                <a:solidFill>
                  <a:schemeClr val="accent4"/>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1577004" y="1188720"/>
            <a:ext cx="9037985" cy="3657600"/>
          </a:xfrm>
        </p:spPr>
        <p:txBody>
          <a:bodyPr anchor="ctr">
            <a:normAutofit/>
          </a:bodyPr>
          <a:lstStyle>
            <a:lvl1pPr marL="164592" indent="-164592">
              <a:lnSpc>
                <a:spcPct val="100000"/>
              </a:lnSpc>
              <a:spcBef>
                <a:spcPts val="0"/>
              </a:spcBef>
              <a:buNone/>
              <a:defRPr sz="6000" b="1">
                <a:solidFill>
                  <a:schemeClr val="accent4"/>
                </a:solidFill>
                <a:latin typeface="+mj-lt"/>
                <a:cs typeface="Times New Roman" panose="02020603050405020304" pitchFamily="18" charset="0"/>
              </a:defRPr>
            </a:lvl1pPr>
          </a:lstStyle>
          <a:p>
            <a:pPr lvl="0"/>
            <a:r>
              <a:rPr lang="en-US"/>
              <a:t>Click to add Quote</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accent4"/>
                </a:solidFill>
              </a:defRPr>
            </a:lvl1pPr>
          </a:lstStyle>
          <a:p>
            <a:fld id="{32871E99-B1AF-2544-8ABC-7E96B52AD80C}" type="datetime1">
              <a:rPr lang="en-US" smtClean="0"/>
              <a:pPr/>
              <a:t>12/4/2025</a:t>
            </a:fld>
            <a:endParaRPr lang="en-US"/>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0321984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1577004" y="5349240"/>
            <a:ext cx="9037985" cy="466344"/>
          </a:xfrm>
        </p:spPr>
        <p:txBody>
          <a:bodyPr anchor="ctr">
            <a:normAutofit/>
          </a:bodyPr>
          <a:lstStyle>
            <a:lvl1pPr>
              <a:lnSpc>
                <a:spcPct val="120000"/>
              </a:lnSpc>
              <a:defRPr sz="2000" b="0" i="0">
                <a:solidFill>
                  <a:schemeClr val="accent4"/>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1577004" y="1344168"/>
            <a:ext cx="9037985" cy="3291840"/>
          </a:xfrm>
        </p:spPr>
        <p:txBody>
          <a:bodyPr anchor="ctr">
            <a:normAutofit/>
          </a:bodyPr>
          <a:lstStyle>
            <a:lvl1pPr marL="164592" indent="-164592">
              <a:lnSpc>
                <a:spcPct val="100000"/>
              </a:lnSpc>
              <a:spcBef>
                <a:spcPts val="0"/>
              </a:spcBef>
              <a:buNone/>
              <a:defRPr sz="6000" b="1" i="0">
                <a:solidFill>
                  <a:schemeClr val="accent4"/>
                </a:solidFill>
                <a:latin typeface="+mj-lt"/>
                <a:cs typeface="Times New Roman" panose="02020603050405020304" pitchFamily="18" charset="0"/>
              </a:defRPr>
            </a:lvl1pPr>
          </a:lstStyle>
          <a:p>
            <a:pPr lvl="0"/>
            <a:r>
              <a:rPr lang="en-US"/>
              <a:t>Click to add Quote</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accent4"/>
                </a:solidFill>
              </a:defRPr>
            </a:lvl1pPr>
          </a:lstStyle>
          <a:p>
            <a:fld id="{709CB95A-28A9-764B-82F3-523AFC520B08}" type="datetime1">
              <a:rPr lang="en-US" smtClean="0"/>
              <a:pPr/>
              <a:t>12/4/2025</a:t>
            </a:fld>
            <a:endParaRPr lang="en-US"/>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576784063"/>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790040" y="5669280"/>
            <a:ext cx="8881973" cy="466344"/>
          </a:xfrm>
        </p:spPr>
        <p:txBody>
          <a:bodyPr anchor="ctr">
            <a:normAutofit/>
          </a:bodyPr>
          <a:lstStyle>
            <a:lvl1pPr>
              <a:lnSpc>
                <a:spcPct val="120000"/>
              </a:lnSpc>
              <a:defRPr sz="2000" b="0" i="0">
                <a:solidFill>
                  <a:schemeClr val="accent4"/>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634028" y="1097280"/>
            <a:ext cx="9037986" cy="3474720"/>
          </a:xfrm>
        </p:spPr>
        <p:txBody>
          <a:bodyPr anchor="ctr">
            <a:normAutofit/>
          </a:bodyPr>
          <a:lstStyle>
            <a:lvl1pPr marL="164592" indent="-164592">
              <a:lnSpc>
                <a:spcPct val="100000"/>
              </a:lnSpc>
              <a:spcBef>
                <a:spcPts val="0"/>
              </a:spcBef>
              <a:buNone/>
              <a:defRPr sz="6000" b="1" i="0">
                <a:solidFill>
                  <a:schemeClr val="accent4"/>
                </a:solidFill>
                <a:latin typeface="+mj-lt"/>
                <a:cs typeface="Times New Roman" panose="02020603050405020304" pitchFamily="18" charset="0"/>
              </a:defRPr>
            </a:lvl1pPr>
          </a:lstStyle>
          <a:p>
            <a:pPr lvl="0"/>
            <a:r>
              <a:rPr lang="en-US"/>
              <a:t>Click to add Quote</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accent4"/>
                </a:solidFill>
              </a:defRPr>
            </a:lvl1pPr>
          </a:lstStyle>
          <a:p>
            <a:fld id="{64FF7E46-5096-014D-BC27-4A461B337064}" type="datetime1">
              <a:rPr lang="en-US" smtClean="0"/>
              <a:pPr/>
              <a:t>12/4/2025</a:t>
            </a:fld>
            <a:endParaRPr lang="en-US"/>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73376356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Quote 4">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1190627" y="5109526"/>
            <a:ext cx="9810752" cy="747715"/>
          </a:xfrm>
        </p:spPr>
        <p:txBody>
          <a:bodyPr anchor="ctr">
            <a:normAutofit/>
          </a:bodyPr>
          <a:lstStyle>
            <a:lvl1pPr>
              <a:lnSpc>
                <a:spcPct val="120000"/>
              </a:lnSpc>
              <a:defRPr sz="2000" b="0" i="0">
                <a:solidFill>
                  <a:schemeClr val="accent4"/>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914400" y="2496190"/>
            <a:ext cx="10086979" cy="1865621"/>
          </a:xfrm>
        </p:spPr>
        <p:txBody>
          <a:bodyPr anchor="b">
            <a:normAutofit/>
          </a:bodyPr>
          <a:lstStyle>
            <a:lvl1pPr marL="438912" indent="-438912">
              <a:lnSpc>
                <a:spcPct val="85000"/>
              </a:lnSpc>
              <a:spcBef>
                <a:spcPts val="0"/>
              </a:spcBef>
              <a:buNone/>
              <a:defRPr sz="6000" b="1">
                <a:solidFill>
                  <a:schemeClr val="accent4"/>
                </a:solidFill>
                <a:latin typeface="+mj-lt"/>
                <a:cs typeface="Times New Roman" panose="02020603050405020304" pitchFamily="18" charset="0"/>
              </a:defRPr>
            </a:lvl1pPr>
          </a:lstStyle>
          <a:p>
            <a:pPr lvl="0"/>
            <a:r>
              <a:rPr lang="en-US"/>
              <a:t>Click to add Quote</a:t>
            </a:r>
          </a:p>
        </p:txBody>
      </p:sp>
      <p:sp>
        <p:nvSpPr>
          <p:cNvPr id="28" name="Rectangle 27">
            <a:extLst>
              <a:ext uri="{FF2B5EF4-FFF2-40B4-BE49-F238E27FC236}">
                <a16:creationId xmlns:a16="http://schemas.microsoft.com/office/drawing/2014/main" id="{80B2A5AD-D5FE-CAFA-CA21-CF7AA15D171E}"/>
              </a:ext>
            </a:extLst>
          </p:cNvPr>
          <p:cNvSpPr/>
          <p:nvPr/>
        </p:nvSpPr>
        <p:spPr>
          <a:xfrm rot="-10800000">
            <a:off x="0" y="1"/>
            <a:ext cx="12192000" cy="1384299"/>
          </a:xfrm>
          <a:prstGeom prst="rect">
            <a:avLst/>
          </a:prstGeom>
          <a:solidFill>
            <a:schemeClr val="tx2"/>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a:xfrm>
            <a:off x="914400" y="6453002"/>
            <a:ext cx="3494314" cy="365125"/>
          </a:xfrm>
        </p:spPr>
        <p:txBody>
          <a:bodyPr/>
          <a:lstStyle>
            <a:lvl1pPr>
              <a:defRPr>
                <a:solidFill>
                  <a:schemeClr val="accent4"/>
                </a:solidFill>
              </a:defRPr>
            </a:lvl1pPr>
          </a:lstStyle>
          <a:p>
            <a:fld id="{32871E99-B1AF-2544-8ABC-7E96B52AD80C}" type="datetime1">
              <a:rPr lang="en-US" smtClean="0"/>
              <a:pPr/>
              <a:t>12/4/2025</a:t>
            </a:fld>
            <a:endParaRPr lang="en-US"/>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a:xfrm>
            <a:off x="7816531" y="6453002"/>
            <a:ext cx="2805405" cy="365125"/>
          </a:xfrm>
        </p:spPr>
        <p:txBody>
          <a:bodyPr/>
          <a:lstStyle>
            <a:lvl1pPr>
              <a:defRPr>
                <a:solidFill>
                  <a:schemeClr val="accent4"/>
                </a:solidFill>
              </a:defRPr>
            </a:lvl1p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0572172" y="6453002"/>
            <a:ext cx="429207" cy="365125"/>
          </a:xfrm>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0534203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wo Conten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634998"/>
            <a:ext cx="10923932" cy="1113477"/>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34028" y="1748476"/>
            <a:ext cx="5266091" cy="4474524"/>
          </a:xfrm>
        </p:spPr>
        <p:txBody>
          <a:bodyPr>
            <a:normAutofit/>
          </a:bodyPr>
          <a:lstStyle>
            <a:lvl1pPr marL="0" indent="0">
              <a:buNone/>
              <a:defRPr sz="1600" b="0" i="0">
                <a:latin typeface="Avenir Next LT Pro Light" panose="020B0304020202020204" pitchFamily="34" charset="77"/>
              </a:defRPr>
            </a:lvl1pPr>
            <a:lvl2pPr marL="228600" indent="0">
              <a:buNone/>
              <a:defRPr sz="1600" b="0" i="0">
                <a:latin typeface="Avenir Next LT Pro Light" panose="020B0304020202020204" pitchFamily="34" charset="77"/>
              </a:defRPr>
            </a:lvl2pPr>
            <a:lvl3pPr marL="457200" indent="0">
              <a:buNone/>
              <a:defRPr sz="1600" b="0" i="0">
                <a:latin typeface="Avenir Next LT Pro Light" panose="020B0304020202020204" pitchFamily="34" charset="77"/>
              </a:defRPr>
            </a:lvl3pPr>
          </a:lstStyle>
          <a:p>
            <a:pPr lvl="0"/>
            <a:r>
              <a:rPr lang="en-US"/>
              <a:t>Click to edit Master text styles</a:t>
            </a:r>
          </a:p>
          <a:p>
            <a:pPr lvl="1"/>
            <a:r>
              <a:rPr lang="en-US"/>
              <a:t>Second level</a:t>
            </a:r>
          </a:p>
          <a:p>
            <a:pPr lvl="2"/>
            <a:r>
              <a:rPr lang="en-US"/>
              <a:t>Third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286499" y="1748476"/>
            <a:ext cx="5271461" cy="4474524"/>
          </a:xfrm>
        </p:spPr>
        <p:txBody>
          <a:bodyPr>
            <a:normAutofit/>
          </a:bodyPr>
          <a:lstStyle>
            <a:lvl1pPr marL="0" indent="0">
              <a:buNone/>
              <a:defRPr sz="1600" b="0" i="0">
                <a:latin typeface="Avenir Next LT Pro Light" panose="020B0304020202020204" pitchFamily="34" charset="77"/>
              </a:defRPr>
            </a:lvl1pPr>
            <a:lvl2pPr marL="228600" indent="0">
              <a:buNone/>
              <a:defRPr sz="1600" b="0" i="0">
                <a:latin typeface="Avenir Next LT Pro Light" panose="020B0304020202020204" pitchFamily="34" charset="77"/>
              </a:defRPr>
            </a:lvl2pPr>
            <a:lvl3pPr marL="457200" indent="0">
              <a:buNone/>
              <a:defRPr sz="1600" b="0" i="0">
                <a:latin typeface="Avenir Next LT Pro Light" panose="020B0304020202020204" pitchFamily="34" charset="77"/>
              </a:defRPr>
            </a:lvl3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8B6B797-8C96-7B40-858A-31DC30E46B99}"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18906304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2">
    <p:bg>
      <p:bgPr>
        <a:solidFill>
          <a:schemeClr val="accent2"/>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F11D39F5-1C3E-0C82-7C38-50FAC164C4D7}"/>
              </a:ext>
            </a:extLst>
          </p:cNvPr>
          <p:cNvSpPr/>
          <p:nvPr/>
        </p:nvSpPr>
        <p:spPr>
          <a:xfrm rot="5400000">
            <a:off x="-2641600" y="2641600"/>
            <a:ext cx="6858000" cy="1574800"/>
          </a:xfrm>
          <a:prstGeom prst="rect">
            <a:avLst/>
          </a:prstGeom>
          <a:solidFill>
            <a:schemeClr val="tx2"/>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2519979" y="634998"/>
            <a:ext cx="8481399" cy="1494477"/>
          </a:xfrm>
        </p:spPr>
        <p:txBody>
          <a:bodyPr anchor="b"/>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2514604" y="2726190"/>
            <a:ext cx="3771900" cy="2749095"/>
          </a:xfrm>
        </p:spPr>
        <p:txBody>
          <a:bodyPr>
            <a:normAutofit/>
          </a:bodyPr>
          <a:lstStyle>
            <a:lvl1pPr marL="0" indent="0">
              <a:buNone/>
              <a:defRPr sz="1600"/>
            </a:lvl1pPr>
            <a:lvl2pPr marL="228600" indent="0">
              <a:buNone/>
              <a:defRPr sz="1800"/>
            </a:lvl2pPr>
            <a:lvl3pPr marL="457200" indent="0">
              <a:buNone/>
              <a:defRPr sz="1800"/>
            </a:lvl3pPr>
          </a:lstStyle>
          <a:p>
            <a:pPr lvl="0"/>
            <a:r>
              <a:rPr lang="en-US"/>
              <a:t>Click to edit Master text styles</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7224097" y="2726190"/>
            <a:ext cx="3777282" cy="2749095"/>
          </a:xfrm>
        </p:spPr>
        <p:txBody>
          <a:bodyPr>
            <a:normAutofit/>
          </a:bodyPr>
          <a:lstStyle>
            <a:lvl1pPr marL="0" indent="0">
              <a:buNone/>
              <a:defRPr sz="1600"/>
            </a:lvl1pPr>
            <a:lvl2pPr marL="228600" indent="0">
              <a:buNone/>
              <a:defRPr sz="1800"/>
            </a:lvl2pPr>
            <a:lvl3pPr marL="457200" indent="0">
              <a:buNone/>
              <a:defRPr sz="1800"/>
            </a:lvl3pPr>
          </a:lstStyle>
          <a:p>
            <a:pPr lvl="0"/>
            <a:r>
              <a:rPr lang="en-US"/>
              <a:t>Click to edit Master text styles</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2515965" y="6453002"/>
            <a:ext cx="3494314" cy="365125"/>
          </a:xfrm>
        </p:spPr>
        <p:txBody>
          <a:bodyPr/>
          <a:lstStyle/>
          <a:p>
            <a:fld id="{98B6B797-8C96-7B40-858A-31DC30E46B99}" type="datetime1">
              <a:rPr lang="en-US" smtClean="0"/>
              <a:t>12/4/2025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7816530" y="6453002"/>
            <a:ext cx="2805405"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0572171" y="6453002"/>
            <a:ext cx="429207"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7464915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omparis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60495" y="634999"/>
            <a:ext cx="10897465" cy="1113475"/>
          </a:xfrm>
        </p:spPr>
        <p:txBody>
          <a:bodyPr/>
          <a:lstStyle>
            <a:lvl1pPr>
              <a:defRPr b="1" i="0">
                <a:latin typeface="Times New Roman" panose="02020603050405020304" pitchFamily="18" charset="0"/>
                <a:cs typeface="Times New Roman" panose="02020603050405020304" pitchFamily="18" charset="0"/>
              </a:defRPr>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34028" y="1685735"/>
            <a:ext cx="5266085" cy="559834"/>
          </a:xfrm>
        </p:spPr>
        <p:txBody>
          <a:bodyPr anchor="b">
            <a:normAutofit/>
          </a:bodyPr>
          <a:lstStyle>
            <a:lvl1pPr marL="0" indent="0">
              <a:lnSpc>
                <a:spcPct val="90000"/>
              </a:lnSpc>
              <a:buNone/>
              <a:defRPr sz="2000" b="1" i="0" cap="none" baseline="0">
                <a:latin typeface="Avenir Next LT Pro Demi" panose="020B0504020202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34028" y="2387600"/>
            <a:ext cx="5266085" cy="3835400"/>
          </a:xfrm>
        </p:spPr>
        <p:txBody>
          <a:bodyPr>
            <a:normAutofit/>
          </a:bodyPr>
          <a:lstStyle>
            <a:lvl1pPr marL="0" indent="0">
              <a:buNone/>
              <a:defRPr sz="1600" b="0" i="0">
                <a:latin typeface="Avenir Next LT Pro" panose="020B0504020202020204" pitchFamily="34" charset="77"/>
              </a:defRPr>
            </a:lvl1pPr>
            <a:lvl2pPr marL="228600" indent="0">
              <a:buNone/>
              <a:defRPr sz="1600" b="0" i="0">
                <a:latin typeface="Avenir Next LT Pro" panose="020B0504020202020204" pitchFamily="34" charset="77"/>
              </a:defRPr>
            </a:lvl2pPr>
            <a:lvl3pPr marL="457200" indent="0">
              <a:buNone/>
              <a:defRPr sz="1600" b="0" i="0">
                <a:latin typeface="Avenir Next LT Pro" panose="020B0504020202020204" pitchFamily="34" charset="77"/>
              </a:defRPr>
            </a:lvl3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286498" y="1685735"/>
            <a:ext cx="5271463" cy="559834"/>
          </a:xfrm>
        </p:spPr>
        <p:txBody>
          <a:bodyPr anchor="b">
            <a:normAutofit/>
          </a:bodyPr>
          <a:lstStyle>
            <a:lvl1pPr marL="0" indent="0">
              <a:lnSpc>
                <a:spcPct val="90000"/>
              </a:lnSpc>
              <a:buNone/>
              <a:defRPr sz="2000" b="1" i="0" cap="none" baseline="0">
                <a:latin typeface="Avenir Next LT Pro Demi" panose="020B0504020202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286500" y="2387600"/>
            <a:ext cx="5271462" cy="3835400"/>
          </a:xfrm>
        </p:spPr>
        <p:txBody>
          <a:bodyPr>
            <a:normAutofit/>
          </a:bodyPr>
          <a:lstStyle>
            <a:lvl1pPr marL="0" indent="0">
              <a:buNone/>
              <a:defRPr sz="1600" b="0" i="0">
                <a:latin typeface="Avenir Next LT Pro" panose="020B0504020202020204" pitchFamily="34" charset="77"/>
              </a:defRPr>
            </a:lvl1pPr>
            <a:lvl2pPr marL="228600" indent="0">
              <a:buNone/>
              <a:defRPr sz="1600" b="0" i="0">
                <a:latin typeface="Avenir Next LT Pro" panose="020B0504020202020204" pitchFamily="34" charset="77"/>
              </a:defRPr>
            </a:lvl2pPr>
            <a:lvl3pPr marL="457200" indent="0">
              <a:buNone/>
              <a:defRPr sz="1600" b="0" i="0">
                <a:latin typeface="Avenir Next LT Pro" panose="020B0504020202020204" pitchFamily="34" charset="77"/>
              </a:defRPr>
            </a:lvl3pPr>
          </a:lstStyle>
          <a:p>
            <a:pPr lvl="0"/>
            <a:r>
              <a:rPr lang="en-US"/>
              <a:t>Click to edit Master text styles</a:t>
            </a:r>
          </a:p>
          <a:p>
            <a:pPr lvl="1"/>
            <a:r>
              <a:rPr lang="en-US"/>
              <a:t>Second level</a:t>
            </a:r>
          </a:p>
          <a:p>
            <a:pPr lvl="2"/>
            <a:r>
              <a:rPr lang="en-US"/>
              <a:t>Third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A7E46317-D46A-0048-A871-AEF9DE49A7CF}" type="datetime1">
              <a:rPr lang="en-US" smtClean="0"/>
              <a:t>12/4/2025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6358868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lvl1pPr>
              <a:defRPr b="1" i="0">
                <a:latin typeface="Times New Roman" panose="02020603050405020304" pitchFamily="18" charset="0"/>
                <a:cs typeface="Times New Roman" panose="02020603050405020304" pitchFamily="18" charset="0"/>
              </a:defRPr>
            </a:lvl1p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FAA61185-F2DE-8040-8984-4BB660A07A30}" type="datetime1">
              <a:rPr lang="en-US" smtClean="0"/>
              <a:t>12/4/2025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3961835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6C94ADBD-4F70-7340-AA85-2018E3C9401A}" type="datetime1">
              <a:rPr lang="en-US" smtClean="0"/>
              <a:t>12/4/2025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6637563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34028" y="634999"/>
            <a:ext cx="3771908" cy="1488134"/>
          </a:xfrm>
        </p:spPr>
        <p:txBody>
          <a:bodyPr anchor="t">
            <a:normAutofit/>
          </a:bodyPr>
          <a:lstStyle>
            <a:lvl1pPr>
              <a:defRPr sz="4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34028" y="2495234"/>
            <a:ext cx="3771908" cy="3727766"/>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4962527" y="634999"/>
            <a:ext cx="6595435" cy="5588001"/>
          </a:xfrm>
        </p:spPr>
        <p:txBody>
          <a:bodyPr>
            <a:normAutofit/>
          </a:bodyPr>
          <a:lstStyle>
            <a:lvl1pPr marL="0" indent="0">
              <a:buNone/>
              <a:defRPr sz="1600"/>
            </a:lvl1pPr>
            <a:lvl2pPr marL="228600" indent="0">
              <a:buNone/>
              <a:defRPr sz="1600"/>
            </a:lvl2pPr>
            <a:lvl3pPr marL="457200" indent="0">
              <a:buNone/>
              <a:defRPr sz="16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292D1322-2C70-6641-9F75-CA20FA3485FD}" type="datetime1">
              <a:rPr lang="en-US" smtClean="0"/>
              <a:t>12/4/2025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33490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8" y="634999"/>
            <a:ext cx="7538425" cy="3549440"/>
          </a:xfrm>
        </p:spPr>
        <p:txBody>
          <a:bodyPr anchor="t">
            <a:normAutofit/>
          </a:bodyPr>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28" y="4473553"/>
            <a:ext cx="7152042" cy="1545336"/>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46CB47E-82E0-3845-BBEC-EA5A4D477986}" type="datetime1">
              <a:rPr lang="en-US" smtClean="0"/>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65757074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34028" y="634998"/>
            <a:ext cx="3771908" cy="2242191"/>
          </a:xfrm>
        </p:spPr>
        <p:txBody>
          <a:bodyPr anchor="t">
            <a:normAutofit/>
          </a:bodyPr>
          <a:lstStyle>
            <a:lvl1pPr>
              <a:defRPr sz="4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33968" y="2877189"/>
            <a:ext cx="3761368" cy="3345811"/>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C681172F-8B87-C246-AF2A-44BADFF81A4F}" type="datetime1">
              <a:rPr lang="en-US" smtClean="0"/>
              <a:t>12/4/2025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2800249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634999"/>
            <a:ext cx="7322954" cy="2607951"/>
          </a:xfrm>
        </p:spPr>
        <p:txBody>
          <a:bodyPr anchor="b">
            <a:noAutofit/>
          </a:bodyPr>
          <a:lstStyle>
            <a:lvl1pPr>
              <a:defRPr sz="6000">
                <a:solidFill>
                  <a:schemeClr val="tx1"/>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41479" y="3615051"/>
            <a:ext cx="10861669" cy="2607949"/>
          </a:xfrm>
        </p:spPr>
        <p:txBody>
          <a:bodyPr>
            <a:normAutofit/>
          </a:bodyPr>
          <a:lstStyle>
            <a:lvl1pPr marL="0" indent="0">
              <a:buNone/>
              <a:defRPr sz="2000">
                <a:solidFill>
                  <a:schemeClr val="tx1"/>
                </a:solidFill>
              </a:defRPr>
            </a:lvl1pPr>
            <a:lvl2pPr marL="228600" indent="0">
              <a:buNone/>
              <a:defRPr sz="2000">
                <a:solidFill>
                  <a:schemeClr val="tx1"/>
                </a:solidFill>
              </a:defRPr>
            </a:lvl2pPr>
            <a:lvl3pPr marL="457200" indent="0">
              <a:buNone/>
              <a:defRPr sz="2000">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7DE46D60-4824-2B46-A429-6FFFC876163D}" type="datetime1">
              <a:rPr lang="en-US" smtClean="0"/>
              <a:pPr/>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032368632"/>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627318"/>
            <a:ext cx="8481400" cy="1842020"/>
          </a:xfrm>
        </p:spPr>
        <p:txBody>
          <a:bodyPr anchor="b">
            <a:noAutofit/>
          </a:bodyPr>
          <a:lstStyle>
            <a:lvl1pPr>
              <a:defRPr sz="6000">
                <a:solidFill>
                  <a:schemeClr val="accent4"/>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34157" y="3622674"/>
            <a:ext cx="8481271" cy="1279615"/>
          </a:xfrm>
        </p:spPr>
        <p:txBody>
          <a:bodyPr>
            <a:noAutofit/>
          </a:bodyPr>
          <a:lstStyle>
            <a:lvl1pPr marL="0" indent="0">
              <a:buNone/>
              <a:defRPr sz="2000">
                <a:solidFill>
                  <a:schemeClr val="accent4"/>
                </a:solidFill>
              </a:defRPr>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accent4"/>
                </a:solidFill>
              </a:defRPr>
            </a:lvl1pPr>
          </a:lstStyle>
          <a:p>
            <a:fld id="{749DCBF9-491D-F34D-B5AD-D621777F4E56}" type="datetime1">
              <a:rPr lang="en-US" smtClean="0"/>
              <a:pPr/>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accent4"/>
                </a:solidFill>
              </a:defRPr>
            </a:lvl1p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accent4"/>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538280859"/>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Conclusion 3">
    <p:bg>
      <p:bgPr>
        <a:solidFill>
          <a:schemeClr val="accent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FC7910A-FDD4-CFB6-5D08-8738CFD7F6FC}"/>
              </a:ext>
            </a:extLst>
          </p:cNvPr>
          <p:cNvSpPr>
            <a:spLocks noGrp="1"/>
          </p:cNvSpPr>
          <p:nvPr>
            <p:ph type="title"/>
          </p:nvPr>
        </p:nvSpPr>
        <p:spPr>
          <a:xfrm>
            <a:off x="2519980" y="1001715"/>
            <a:ext cx="8481399" cy="1875475"/>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2519980" y="3594099"/>
            <a:ext cx="8481400" cy="2743200"/>
          </a:xfrm>
        </p:spPr>
        <p:txBody>
          <a:bodyPr>
            <a:normAutofit/>
          </a:bodyPr>
          <a:lstStyle>
            <a:lvl1pPr marL="0" indent="0">
              <a:buNone/>
              <a:defRPr sz="2000"/>
            </a:lvl1pPr>
            <a:lvl2pPr marL="228600" indent="0">
              <a:buNone/>
              <a:defRPr sz="2000"/>
            </a:lvl2pPr>
            <a:lvl3pPr marL="457200" indent="0">
              <a:buNone/>
              <a:defRPr sz="2000"/>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2519979" y="6453002"/>
            <a:ext cx="3494314" cy="365125"/>
          </a:xfrm>
        </p:spPr>
        <p:txBody>
          <a:bodyPr/>
          <a:lstStyle/>
          <a:p>
            <a:fld id="{7DE46D60-4824-2B46-A429-6FFFC876163D}" type="datetime1">
              <a:rPr lang="en-US" smtClean="0"/>
              <a:t>12/4/2025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7816531" y="6453002"/>
            <a:ext cx="2805405"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0572172" y="6453002"/>
            <a:ext cx="429207" cy="365125"/>
          </a:xfrm>
        </p:spPr>
        <p:txBody>
          <a:bodyPr/>
          <a:lstStyle/>
          <a:p>
            <a:fld id="{CC057153-B650-4DEB-B370-79DDCFDCE934}" type="slidenum">
              <a:rPr lang="en-US" smtClean="0"/>
              <a:t>‹#›</a:t>
            </a:fld>
            <a:endParaRPr lang="en-US"/>
          </a:p>
        </p:txBody>
      </p:sp>
      <p:sp>
        <p:nvSpPr>
          <p:cNvPr id="3" name="Rectangle 2">
            <a:extLst>
              <a:ext uri="{FF2B5EF4-FFF2-40B4-BE49-F238E27FC236}">
                <a16:creationId xmlns:a16="http://schemas.microsoft.com/office/drawing/2014/main" id="{94C3DD8A-D366-C703-9E6F-DD3DBC4C8F89}"/>
              </a:ext>
            </a:extLst>
          </p:cNvPr>
          <p:cNvSpPr/>
          <p:nvPr/>
        </p:nvSpPr>
        <p:spPr>
          <a:xfrm rot="5400000">
            <a:off x="-2641600" y="2641600"/>
            <a:ext cx="6858000" cy="1574800"/>
          </a:xfrm>
          <a:prstGeom prst="rect">
            <a:avLst/>
          </a:prstGeom>
          <a:solidFill>
            <a:schemeClr val="bg2"/>
          </a:solidFill>
          <a:ln w="476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969707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9" y="854239"/>
            <a:ext cx="8095016" cy="3592629"/>
          </a:xfrm>
        </p:spPr>
        <p:txBody>
          <a:bodyPr anchor="b">
            <a:normAutofit/>
          </a:bodyPr>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3009" y="4617138"/>
            <a:ext cx="8095015"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A5C0E9F3-5B47-F74C-AF17-7545C3075BA9}" type="datetime1">
              <a:rPr lang="en-US" smtClean="0"/>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8734755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3">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58404D65-9F66-8B4B-99E1-04D718E2D598}" type="datetime1">
              <a:rPr lang="en-US" smtClean="0"/>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2650838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8" y="1748474"/>
            <a:ext cx="7739086" cy="4474526"/>
          </a:xfrm>
        </p:spPr>
        <p:txBody>
          <a:bodyPr anchor="b">
            <a:normAutofit/>
          </a:bodyPr>
          <a:lstStyle>
            <a:lvl1pPr algn="l">
              <a:defRPr sz="7400">
                <a:solidFill>
                  <a:schemeClr val="tx2"/>
                </a:solidFill>
              </a:defRPr>
            </a:lvl1pPr>
          </a:lstStyle>
          <a:p>
            <a:r>
              <a:rPr lang="en-US"/>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EBF9D5A3-011E-2448-8EA7-ED1DA93C950A}" type="datetime1">
              <a:rPr lang="en-US" smtClean="0"/>
              <a:pPr/>
              <a:t>12/4/2025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71831748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34029" y="6453002"/>
            <a:ext cx="3494314" cy="365125"/>
          </a:xfrm>
          <a:prstGeom prst="rect">
            <a:avLst/>
          </a:prstGeom>
        </p:spPr>
        <p:txBody>
          <a:bodyPr vert="horz" lIns="0" tIns="0" rIns="0" bIns="0" rtlCol="0" anchor="ctr"/>
          <a:lstStyle>
            <a:lvl1pPr algn="l">
              <a:defRPr sz="900" b="0" i="0">
                <a:solidFill>
                  <a:schemeClr val="accent4"/>
                </a:solidFill>
                <a:latin typeface="+mn-lt"/>
              </a:defRPr>
            </a:lvl1pPr>
          </a:lstStyle>
          <a:p>
            <a:fld id="{751CB43A-CDDD-6A4B-A6FC-B11CEFA147CB}" type="datetime1">
              <a:rPr lang="en-US" smtClean="0"/>
              <a:pPr/>
              <a:t>12/4/2025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373114" y="6453002"/>
            <a:ext cx="2805405" cy="365125"/>
          </a:xfrm>
          <a:prstGeom prst="rect">
            <a:avLst/>
          </a:prstGeom>
        </p:spPr>
        <p:txBody>
          <a:bodyPr vert="horz" lIns="0" tIns="0" rIns="0" bIns="0" rtlCol="0" anchor="ctr"/>
          <a:lstStyle>
            <a:lvl1pPr algn="r">
              <a:defRPr sz="900" b="0" i="0">
                <a:solidFill>
                  <a:schemeClr val="accent4"/>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128755" y="6453002"/>
            <a:ext cx="429207" cy="365125"/>
          </a:xfrm>
          <a:prstGeom prst="rect">
            <a:avLst/>
          </a:prstGeom>
        </p:spPr>
        <p:txBody>
          <a:bodyPr vert="horz" lIns="0" tIns="0" rIns="0" bIns="0" rtlCol="0" anchor="ctr"/>
          <a:lstStyle>
            <a:lvl1pPr algn="r">
              <a:defRPr sz="900" b="0" i="0">
                <a:solidFill>
                  <a:schemeClr val="accent4"/>
                </a:solidFill>
                <a:latin typeface="+mn-lt"/>
              </a:defRPr>
            </a:lvl1pPr>
          </a:lstStyle>
          <a:p>
            <a:fld id="{CC057153-B650-4DEB-B370-79DDCFDCE934}" type="slidenum">
              <a:rPr lang="en-US" smtClean="0"/>
              <a:pPr/>
              <a:t>‹#›</a:t>
            </a:fld>
            <a:endParaRPr lang="en-US"/>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34029" y="1748474"/>
            <a:ext cx="10923933" cy="4474526"/>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34030" y="634998"/>
            <a:ext cx="10923934" cy="1113475"/>
          </a:xfrm>
          <a:prstGeom prst="rect">
            <a:avLst/>
          </a:prstGeom>
        </p:spPr>
        <p:txBody>
          <a:bodyPr vert="horz" lIns="0" tIns="0" rIns="0" bIns="0" rtlCol="0" anchor="t">
            <a:normAutofit/>
          </a:bodyPr>
          <a:lstStyle/>
          <a:p>
            <a:r>
              <a:rPr lang="en-US"/>
              <a:t>Click to edit Master title style</a:t>
            </a:r>
          </a:p>
        </p:txBody>
      </p:sp>
    </p:spTree>
    <p:extLst>
      <p:ext uri="{BB962C8B-B14F-4D97-AF65-F5344CB8AC3E}">
        <p14:creationId xmlns:p14="http://schemas.microsoft.com/office/powerpoint/2010/main" val="3626120239"/>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40" r:id="rId3"/>
    <p:sldLayoutId id="2147484041" r:id="rId4"/>
    <p:sldLayoutId id="2147484042" r:id="rId5"/>
    <p:sldLayoutId id="2147484043" r:id="rId6"/>
    <p:sldLayoutId id="2147484044" r:id="rId7"/>
    <p:sldLayoutId id="2147484045" r:id="rId8"/>
    <p:sldLayoutId id="2147484046" r:id="rId9"/>
    <p:sldLayoutId id="2147484047" r:id="rId10"/>
    <p:sldLayoutId id="2147484048" r:id="rId11"/>
    <p:sldLayoutId id="2147484049" r:id="rId12"/>
    <p:sldLayoutId id="2147484050" r:id="rId13"/>
    <p:sldLayoutId id="2147484051" r:id="rId14"/>
    <p:sldLayoutId id="2147484052" r:id="rId15"/>
    <p:sldLayoutId id="2147484053" r:id="rId16"/>
    <p:sldLayoutId id="2147484054" r:id="rId17"/>
    <p:sldLayoutId id="2147484055" r:id="rId18"/>
    <p:sldLayoutId id="2147484056" r:id="rId19"/>
    <p:sldLayoutId id="2147484057" r:id="rId20"/>
    <p:sldLayoutId id="2147484039" r:id="rId21"/>
    <p:sldLayoutId id="2147484091" r:id="rId22"/>
    <p:sldLayoutId id="2147484058" r:id="rId23"/>
    <p:sldLayoutId id="2147484059" r:id="rId24"/>
    <p:sldLayoutId id="2147484060" r:id="rId25"/>
    <p:sldLayoutId id="2147484061" r:id="rId26"/>
    <p:sldLayoutId id="2147484062" r:id="rId27"/>
    <p:sldLayoutId id="2147484063" r:id="rId28"/>
    <p:sldLayoutId id="2147484064" r:id="rId29"/>
    <p:sldLayoutId id="2147484065" r:id="rId30"/>
    <p:sldLayoutId id="2147484066" r:id="rId31"/>
    <p:sldLayoutId id="2147484067" r:id="rId32"/>
    <p:sldLayoutId id="2147484068" r:id="rId33"/>
    <p:sldLayoutId id="2147484069" r:id="rId34"/>
    <p:sldLayoutId id="2147484070" r:id="rId35"/>
    <p:sldLayoutId id="2147484071" r:id="rId36"/>
    <p:sldLayoutId id="2147484072" r:id="rId37"/>
    <p:sldLayoutId id="2147484073" r:id="rId38"/>
    <p:sldLayoutId id="2147484074" r:id="rId39"/>
    <p:sldLayoutId id="2147484075" r:id="rId40"/>
    <p:sldLayoutId id="2147484076" r:id="rId41"/>
    <p:sldLayoutId id="2147484077" r:id="rId42"/>
    <p:sldLayoutId id="2147484078" r:id="rId43"/>
    <p:sldLayoutId id="2147484079" r:id="rId44"/>
    <p:sldLayoutId id="2147484080" r:id="rId45"/>
    <p:sldLayoutId id="2147484081" r:id="rId46"/>
    <p:sldLayoutId id="2147484082" r:id="rId47"/>
    <p:sldLayoutId id="2147484083" r:id="rId48"/>
    <p:sldLayoutId id="2147484084" r:id="rId49"/>
    <p:sldLayoutId id="2147484085" r:id="rId50"/>
    <p:sldLayoutId id="2147484086" r:id="rId51"/>
    <p:sldLayoutId id="2147484087" r:id="rId52"/>
    <p:sldLayoutId id="2147484088" r:id="rId53"/>
    <p:sldLayoutId id="2147484089" r:id="rId54"/>
    <p:sldLayoutId id="2147484090" r:id="rId55"/>
    <p:sldLayoutId id="2147484092" r:id="rId56"/>
    <p:sldLayoutId id="2147484093" r:id="rId57"/>
    <p:sldLayoutId id="2147484094" r:id="rId58"/>
    <p:sldLayoutId id="2147484095" r:id="rId59"/>
    <p:sldLayoutId id="2147484096" r:id="rId60"/>
    <p:sldLayoutId id="2147484097" r:id="rId61"/>
    <p:sldLayoutId id="2147484099" r:id="rId62"/>
    <p:sldLayoutId id="2147484098" r:id="rId63"/>
  </p:sldLayoutIdLst>
  <p:hf sldNum="0" hdr="0" ftr="0" dt="0"/>
  <p:txStyles>
    <p:titleStyle>
      <a:lvl1pPr algn="l" defTabSz="914400" rtl="0" eaLnBrk="1" latinLnBrk="0" hangingPunct="1">
        <a:lnSpc>
          <a:spcPct val="80000"/>
        </a:lnSpc>
        <a:spcBef>
          <a:spcPct val="0"/>
        </a:spcBef>
        <a:buNone/>
        <a:defRPr sz="4800" b="1" kern="1200" spc="20" baseline="0">
          <a:solidFill>
            <a:schemeClr val="accent4"/>
          </a:solidFill>
          <a:latin typeface="+mj-lt"/>
          <a:ea typeface="+mj-ea"/>
          <a:cs typeface="Times New Roman" panose="02020603050405020304" pitchFamily="18" charset="0"/>
        </a:defRPr>
      </a:lvl1pPr>
    </p:titleStyle>
    <p:bodyStyle>
      <a:lvl1pPr marL="228600" indent="-228600" algn="l" defTabSz="914400" rtl="0" eaLnBrk="1" latinLnBrk="0" hangingPunct="1">
        <a:lnSpc>
          <a:spcPct val="104000"/>
        </a:lnSpc>
        <a:spcBef>
          <a:spcPts val="1000"/>
        </a:spcBef>
        <a:buFont typeface="Arial" panose="020B0604020202020204" pitchFamily="34" charset="0"/>
        <a:buChar char="•"/>
        <a:defRPr sz="1800" b="0" i="0" kern="1200" spc="20" baseline="0">
          <a:solidFill>
            <a:schemeClr val="accent4"/>
          </a:solidFill>
          <a:latin typeface="+mn-lt"/>
          <a:ea typeface="+mn-ea"/>
          <a:cs typeface="+mn-cs"/>
        </a:defRPr>
      </a:lvl1pPr>
      <a:lvl2pPr marL="457200" indent="-228600" algn="l" defTabSz="914400" rtl="0" eaLnBrk="1" latinLnBrk="0" hangingPunct="1">
        <a:lnSpc>
          <a:spcPct val="104000"/>
        </a:lnSpc>
        <a:spcBef>
          <a:spcPts val="500"/>
        </a:spcBef>
        <a:buFont typeface="Arial" panose="020B0604020202020204" pitchFamily="34" charset="0"/>
        <a:buChar char="•"/>
        <a:defRPr sz="1600" b="0" i="0" kern="1200" spc="20" baseline="0">
          <a:solidFill>
            <a:schemeClr val="accent4"/>
          </a:solidFill>
          <a:latin typeface="+mn-lt"/>
          <a:ea typeface="+mn-ea"/>
          <a:cs typeface="+mn-cs"/>
        </a:defRPr>
      </a:lvl2pPr>
      <a:lvl3pPr marL="685800" indent="-228600" algn="l" defTabSz="914400" rtl="0" eaLnBrk="1" latinLnBrk="0" hangingPunct="1">
        <a:lnSpc>
          <a:spcPct val="104000"/>
        </a:lnSpc>
        <a:spcBef>
          <a:spcPts val="500"/>
        </a:spcBef>
        <a:buFont typeface="Arial" panose="020B0604020202020204" pitchFamily="34" charset="0"/>
        <a:buChar char="•"/>
        <a:defRPr sz="1400" b="0" i="0" kern="1200" spc="20" baseline="0">
          <a:solidFill>
            <a:schemeClr val="accent4"/>
          </a:solidFill>
          <a:latin typeface="+mn-lt"/>
          <a:ea typeface="+mn-ea"/>
          <a:cs typeface="+mn-cs"/>
        </a:defRPr>
      </a:lvl3pPr>
      <a:lvl4pPr marL="914400" indent="-22860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Avenir Next LT Pro Light" panose="020B0304020202020204" pitchFamily="34" charset="77"/>
          <a:ea typeface="+mn-ea"/>
          <a:cs typeface="+mn-cs"/>
        </a:defRPr>
      </a:lvl4pPr>
      <a:lvl5pPr marL="1143000" indent="-228600" algn="l" defTabSz="914400" rtl="0" eaLnBrk="1" latinLnBrk="0" hangingPunct="1">
        <a:lnSpc>
          <a:spcPct val="100000"/>
        </a:lnSpc>
        <a:spcBef>
          <a:spcPts val="500"/>
        </a:spcBef>
        <a:buFont typeface="Arial" panose="020B0604020202020204" pitchFamily="34" charset="0"/>
        <a:buChar char="•"/>
        <a:defRPr sz="1200" b="0" i="0" kern="1200">
          <a:solidFill>
            <a:schemeClr val="tx1"/>
          </a:solidFill>
          <a:latin typeface="Avenir Next LT Pro Light" panose="020B03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40D87-F7DB-D7F4-77FF-44641D27AF79}"/>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126ECFB7-6365-C8D2-9F4C-E067D783BBD3}"/>
              </a:ext>
            </a:extLst>
          </p:cNvPr>
          <p:cNvSpPr>
            <a:spLocks noGrp="1"/>
          </p:cNvSpPr>
          <p:nvPr>
            <p:ph sz="quarter" idx="13"/>
          </p:nvPr>
        </p:nvSpPr>
        <p:spPr/>
        <p:txBody>
          <a:bodyPr/>
          <a:lstStyle/>
          <a:p>
            <a:br>
              <a:rPr lang="en-US"/>
            </a:br>
            <a:br>
              <a:rPr lang="en-US"/>
            </a:br>
            <a:endParaRPr lang="en-US"/>
          </a:p>
        </p:txBody>
      </p:sp>
      <p:sp>
        <p:nvSpPr>
          <p:cNvPr id="5" name="TextBox 4">
            <a:extLst>
              <a:ext uri="{FF2B5EF4-FFF2-40B4-BE49-F238E27FC236}">
                <a16:creationId xmlns:a16="http://schemas.microsoft.com/office/drawing/2014/main" id="{135F31E1-272C-9FB4-6520-28DF41B13B42}"/>
              </a:ext>
            </a:extLst>
          </p:cNvPr>
          <p:cNvSpPr txBox="1"/>
          <p:nvPr/>
        </p:nvSpPr>
        <p:spPr>
          <a:xfrm>
            <a:off x="237739" y="1121497"/>
            <a:ext cx="11725778"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u="sng">
                <a:latin typeface="Times New Roman"/>
                <a:cs typeface="Times New Roman"/>
              </a:rPr>
              <a:t>Empirical Analysis of Bank Marketing Success through Machine Learning</a:t>
            </a:r>
            <a:endParaRPr lang="en-US" u="sng"/>
          </a:p>
          <a:p>
            <a:pPr algn="ctr"/>
            <a:endParaRPr lang="en-US"/>
          </a:p>
        </p:txBody>
      </p:sp>
      <p:sp>
        <p:nvSpPr>
          <p:cNvPr id="2" name="TextBox 1">
            <a:extLst>
              <a:ext uri="{FF2B5EF4-FFF2-40B4-BE49-F238E27FC236}">
                <a16:creationId xmlns:a16="http://schemas.microsoft.com/office/drawing/2014/main" id="{F19167F2-EE0C-ECA8-403C-2243E2FE2B51}"/>
              </a:ext>
            </a:extLst>
          </p:cNvPr>
          <p:cNvSpPr txBox="1"/>
          <p:nvPr/>
        </p:nvSpPr>
        <p:spPr>
          <a:xfrm>
            <a:off x="0" y="3322674"/>
            <a:ext cx="12191999" cy="34470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0" i="0" u="none" strike="noStrike" baseline="0">
                <a:latin typeface="Times New Roman"/>
                <a:ea typeface="Times New Roman"/>
                <a:cs typeface="Times New Roman"/>
              </a:rPr>
              <a:t>A critical reproduction of: </a:t>
            </a:r>
            <a:r>
              <a:rPr sz="3200" b="0" i="0">
                <a:latin typeface="Times New Roman"/>
                <a:ea typeface="Times New Roman"/>
                <a:cs typeface="Times New Roman"/>
              </a:rPr>
              <a:t>​</a:t>
            </a:r>
            <a:br>
              <a:rPr sz="3200" b="0" i="0">
                <a:latin typeface="Times New Roman"/>
                <a:ea typeface="Times New Roman"/>
                <a:cs typeface="Times New Roman"/>
              </a:rPr>
            </a:br>
            <a:r>
              <a:rPr lang="en-US" sz="3200" b="0" i="0" u="none" strike="noStrike" baseline="0">
                <a:latin typeface="Times New Roman"/>
                <a:ea typeface="Times New Roman"/>
                <a:cs typeface="Times New Roman"/>
              </a:rPr>
              <a:t>“A Data-Driven Approach to Predict the Success of Bank Telemarketing.”</a:t>
            </a:r>
            <a:r>
              <a:rPr lang="en-US" sz="3600" b="0" i="0" u="none" strike="noStrike" baseline="0">
                <a:latin typeface="Times New Roman"/>
                <a:ea typeface="Times New Roman"/>
                <a:cs typeface="Times New Roman"/>
              </a:rPr>
              <a:t> </a:t>
            </a:r>
            <a:r>
              <a:rPr sz="1800" b="0" i="0">
                <a:latin typeface="Times New Roman"/>
                <a:ea typeface="Times New Roman"/>
                <a:cs typeface="Times New Roman"/>
              </a:rPr>
              <a:t>​</a:t>
            </a:r>
            <a:br>
              <a:rPr sz="1800" b="0" i="0">
                <a:latin typeface="Times New Roman"/>
                <a:ea typeface="Times New Roman"/>
                <a:cs typeface="Times New Roman"/>
              </a:rPr>
            </a:br>
            <a:r>
              <a:rPr lang="en-US" sz="1800" b="1" i="0" u="sng" strike="noStrike" baseline="0">
                <a:latin typeface="Times New Roman"/>
                <a:ea typeface="Times New Roman"/>
                <a:cs typeface="Times New Roman"/>
              </a:rPr>
              <a:t>By: Moro, Cortez, and Rita (2014)</a:t>
            </a:r>
            <a:r>
              <a:rPr lang="en-US" sz="1800" b="0" i="0" u="sng" strike="noStrike" baseline="0">
                <a:latin typeface="Times New Roman"/>
                <a:ea typeface="Times New Roman"/>
                <a:cs typeface="Times New Roman"/>
              </a:rPr>
              <a:t> </a:t>
            </a:r>
            <a:r>
              <a:rPr sz="1800" b="0" i="0">
                <a:latin typeface="Times New Roman"/>
                <a:ea typeface="Times New Roman"/>
                <a:cs typeface="Times New Roman"/>
              </a:rPr>
              <a:t>​</a:t>
            </a:r>
            <a:br>
              <a:rPr sz="1800" b="0" i="0">
                <a:solidFill>
                  <a:schemeClr val="tx1">
                    <a:lumMod val="76000"/>
                    <a:lumOff val="24000"/>
                  </a:schemeClr>
                </a:solidFill>
                <a:latin typeface="Times New Roman"/>
                <a:ea typeface="Times New Roman"/>
                <a:cs typeface="Times New Roman"/>
              </a:rPr>
            </a:br>
            <a:r>
              <a:rPr sz="1800" b="0" i="0">
                <a:solidFill>
                  <a:schemeClr val="tx1">
                    <a:lumMod val="76000"/>
                    <a:lumOff val="24000"/>
                  </a:schemeClr>
                </a:solidFill>
                <a:latin typeface="Times New Roman"/>
                <a:ea typeface="Times New Roman"/>
                <a:cs typeface="Times New Roman"/>
              </a:rPr>
              <a:t>​</a:t>
            </a:r>
            <a:br>
              <a:rPr sz="1800" b="0" i="0">
                <a:solidFill>
                  <a:schemeClr val="tx1">
                    <a:lumMod val="76000"/>
                    <a:lumOff val="24000"/>
                  </a:schemeClr>
                </a:solidFill>
                <a:latin typeface="Times New Roman"/>
                <a:ea typeface="Times New Roman"/>
                <a:cs typeface="Times New Roman"/>
              </a:rPr>
            </a:br>
            <a:r>
              <a:rPr sz="1800" b="0" i="0">
                <a:solidFill>
                  <a:srgbClr val="000000"/>
                </a:solidFill>
                <a:latin typeface="Times New Roman"/>
                <a:ea typeface="Times New Roman"/>
                <a:cs typeface="Times New Roman"/>
              </a:rPr>
              <a:t>​</a:t>
            </a:r>
            <a:br>
              <a:rPr sz="1800" b="0" i="0">
                <a:latin typeface="Times New Roman"/>
                <a:ea typeface="Times New Roman"/>
                <a:cs typeface="Times New Roman"/>
              </a:rPr>
            </a:br>
            <a:r>
              <a:rPr lang="en-US" sz="1800" b="0" i="0" u="none" strike="noStrike" baseline="0">
                <a:solidFill>
                  <a:srgbClr val="EDEBE6"/>
                </a:solidFill>
                <a:latin typeface="Times New Roman"/>
                <a:ea typeface="Times New Roman"/>
                <a:cs typeface="Times New Roman"/>
              </a:rPr>
              <a:t>Presented by: Esha </a:t>
            </a:r>
            <a:r>
              <a:rPr lang="en-US" sz="1800" b="0" i="0" u="none" strike="noStrike" baseline="0" err="1">
                <a:solidFill>
                  <a:srgbClr val="EDEBE6"/>
                </a:solidFill>
                <a:latin typeface="Times New Roman"/>
                <a:ea typeface="Times New Roman"/>
                <a:cs typeface="Times New Roman"/>
              </a:rPr>
              <a:t>Teware</a:t>
            </a:r>
            <a:r>
              <a:rPr lang="en-US" sz="1800" b="0" i="0" u="none" strike="noStrike" baseline="0">
                <a:solidFill>
                  <a:srgbClr val="EDEBE6"/>
                </a:solidFill>
                <a:latin typeface="Times New Roman"/>
                <a:ea typeface="Times New Roman"/>
                <a:cs typeface="Times New Roman"/>
              </a:rPr>
              <a:t> and William</a:t>
            </a:r>
            <a:r>
              <a:rPr lang="en-US">
                <a:solidFill>
                  <a:srgbClr val="EDEBE6"/>
                </a:solidFill>
                <a:latin typeface="Times New Roman"/>
                <a:ea typeface="Times New Roman"/>
                <a:cs typeface="Times New Roman"/>
              </a:rPr>
              <a:t> </a:t>
            </a:r>
            <a:r>
              <a:rPr lang="en-US" sz="1800" b="0" i="0" u="none" strike="noStrike" baseline="0">
                <a:solidFill>
                  <a:srgbClr val="EDEBE6"/>
                </a:solidFill>
                <a:latin typeface="Times New Roman"/>
                <a:ea typeface="Times New Roman"/>
                <a:cs typeface="Times New Roman"/>
              </a:rPr>
              <a:t>Shields</a:t>
            </a:r>
            <a:r>
              <a:rPr sz="1800" b="0" i="0">
                <a:solidFill>
                  <a:srgbClr val="000000"/>
                </a:solidFill>
                <a:latin typeface="Times New Roman"/>
                <a:ea typeface="Times New Roman"/>
                <a:cs typeface="Times New Roman"/>
              </a:rPr>
              <a:t>​</a:t>
            </a:r>
            <a:br>
              <a:rPr sz="1800" b="0" i="0">
                <a:latin typeface="Times New Roman"/>
                <a:ea typeface="Times New Roman"/>
                <a:cs typeface="Times New Roman"/>
              </a:rPr>
            </a:br>
            <a:r>
              <a:rPr sz="1400" b="0" i="0">
                <a:solidFill>
                  <a:srgbClr val="000000"/>
                </a:solidFill>
                <a:latin typeface="Times New Roman"/>
                <a:ea typeface="Times New Roman"/>
                <a:cs typeface="Times New Roman"/>
              </a:rPr>
              <a:t>​</a:t>
            </a:r>
            <a:br>
              <a:rPr sz="1400" b="0" i="0">
                <a:latin typeface="Times New Roman"/>
                <a:ea typeface="Times New Roman"/>
                <a:cs typeface="Times New Roman"/>
              </a:rPr>
            </a:br>
            <a:r>
              <a:rPr lang="en-US" sz="1400" b="0" i="0" u="none" strike="noStrike" baseline="0">
                <a:solidFill>
                  <a:srgbClr val="FFFFFF"/>
                </a:solidFill>
                <a:latin typeface="Times New Roman"/>
                <a:ea typeface="Times New Roman"/>
                <a:cs typeface="Times New Roman"/>
              </a:rPr>
              <a:t>American University | STAT 627 | Fall 2025</a:t>
            </a:r>
            <a:r>
              <a:rPr sz="1400" b="0" i="0">
                <a:solidFill>
                  <a:srgbClr val="000000"/>
                </a:solidFill>
                <a:latin typeface="Times New Roman"/>
                <a:ea typeface="Times New Roman"/>
                <a:cs typeface="Times New Roman"/>
              </a:rPr>
              <a:t>​</a:t>
            </a:r>
            <a:endParaRPr lang="en-US"/>
          </a:p>
          <a:p>
            <a:pPr algn="ctr"/>
            <a:endParaRPr lang="en-US"/>
          </a:p>
        </p:txBody>
      </p:sp>
    </p:spTree>
    <p:extLst>
      <p:ext uri="{BB962C8B-B14F-4D97-AF65-F5344CB8AC3E}">
        <p14:creationId xmlns:p14="http://schemas.microsoft.com/office/powerpoint/2010/main" val="3302464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D54B3-AEE0-CA77-C600-275D32C1EA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36DB66-2B26-3567-EDD4-48F4D43BA521}"/>
              </a:ext>
            </a:extLst>
          </p:cNvPr>
          <p:cNvSpPr>
            <a:spLocks noGrp="1"/>
          </p:cNvSpPr>
          <p:nvPr>
            <p:ph type="title"/>
          </p:nvPr>
        </p:nvSpPr>
        <p:spPr>
          <a:xfrm>
            <a:off x="1771482" y="290773"/>
            <a:ext cx="8647542" cy="766725"/>
          </a:xfrm>
        </p:spPr>
        <p:txBody>
          <a:bodyPr>
            <a:normAutofit fontScale="90000"/>
          </a:bodyPr>
          <a:lstStyle/>
          <a:p>
            <a:pPr algn="ctr"/>
            <a:r>
              <a:rPr lang="en-US" b="0">
                <a:ea typeface="+mj-lt"/>
                <a:cs typeface="+mj-lt"/>
              </a:rPr>
              <a:t>Linear Discriminant Analysis (LDA)</a:t>
            </a:r>
            <a:br>
              <a:rPr lang="en-US" sz="1200" b="0">
                <a:latin typeface="Avenir Next LT Pro Light"/>
              </a:rPr>
            </a:br>
            <a:endParaRPr lang="en-US" sz="1200" b="0">
              <a:solidFill>
                <a:srgbClr val="000000"/>
              </a:solidFill>
              <a:latin typeface="Avenir Next LT Pro Light"/>
            </a:endParaRPr>
          </a:p>
        </p:txBody>
      </p:sp>
      <p:sp>
        <p:nvSpPr>
          <p:cNvPr id="5" name="Content Placeholder 4">
            <a:extLst>
              <a:ext uri="{FF2B5EF4-FFF2-40B4-BE49-F238E27FC236}">
                <a16:creationId xmlns:a16="http://schemas.microsoft.com/office/drawing/2014/main" id="{9B67E968-0166-9ED8-B507-770EF49030CC}"/>
              </a:ext>
            </a:extLst>
          </p:cNvPr>
          <p:cNvSpPr>
            <a:spLocks noGrp="1"/>
          </p:cNvSpPr>
          <p:nvPr>
            <p:ph type="body" sz="quarter" idx="13"/>
          </p:nvPr>
        </p:nvSpPr>
        <p:spPr>
          <a:xfrm>
            <a:off x="813390" y="1718276"/>
            <a:ext cx="10368328" cy="4032142"/>
          </a:xfrm>
        </p:spPr>
        <p:txBody>
          <a:bodyPr vert="horz" lIns="0" tIns="0" rIns="0" bIns="0" rtlCol="0" anchor="t">
            <a:noAutofit/>
          </a:bodyPr>
          <a:lstStyle/>
          <a:p>
            <a:r>
              <a:rPr lang="en-US" sz="1800" b="1" u="sng" dirty="0">
                <a:ea typeface="+mn-lt"/>
                <a:cs typeface="+mn-lt"/>
              </a:rPr>
              <a:t>Fitting the Model:</a:t>
            </a:r>
            <a:endParaRPr lang="en-US" sz="1800" u="sng" dirty="0"/>
          </a:p>
          <a:p>
            <a:pPr marL="285750" indent="-285750">
              <a:buFont typeface="Arial"/>
              <a:buChar char="•"/>
            </a:pPr>
            <a:r>
              <a:rPr lang="en-US" sz="1800" dirty="0">
                <a:ea typeface="+mn-lt"/>
                <a:cs typeface="+mn-lt"/>
              </a:rPr>
              <a:t>Implemented a simple LDA model to determine effectiveness of a generative classification over  discriminant logistic model. </a:t>
            </a:r>
            <a:endParaRPr lang="en-US" sz="1800" dirty="0"/>
          </a:p>
          <a:p>
            <a:pPr marL="285750" indent="-285750">
              <a:buFont typeface="Arial"/>
              <a:buChar char="•"/>
            </a:pPr>
            <a:r>
              <a:rPr lang="en-US" sz="1800" dirty="0">
                <a:ea typeface="+mn-lt"/>
                <a:cs typeface="+mn-lt"/>
              </a:rPr>
              <a:t>Produces a </a:t>
            </a:r>
            <a:r>
              <a:rPr lang="en-US" sz="1800" b="1" dirty="0">
                <a:ea typeface="+mn-lt"/>
                <a:cs typeface="+mn-lt"/>
              </a:rPr>
              <a:t>linear decision boundary</a:t>
            </a:r>
            <a:r>
              <a:rPr lang="en-US" sz="1800" dirty="0">
                <a:ea typeface="+mn-lt"/>
                <a:cs typeface="+mn-lt"/>
              </a:rPr>
              <a:t> that separates the “yes” and “no” classes based on maximum separation of class means.</a:t>
            </a:r>
          </a:p>
          <a:p>
            <a:r>
              <a:rPr lang="en-US" sz="1800" b="1" u="sng" dirty="0">
                <a:ea typeface="+mn-lt"/>
                <a:cs typeface="+mn-lt"/>
              </a:rPr>
              <a:t>Performance:</a:t>
            </a:r>
            <a:endParaRPr lang="en-US" sz="1800" u="sng" dirty="0"/>
          </a:p>
          <a:p>
            <a:pPr marL="285750" indent="-285750">
              <a:buFont typeface="Arial"/>
              <a:buChar char="•"/>
            </a:pPr>
            <a:r>
              <a:rPr lang="en-US" sz="1800" dirty="0"/>
              <a:t>Accuracy: 89% (Misleading), matches the dataset’s baseline "No" rate almost exactly.</a:t>
            </a:r>
          </a:p>
          <a:p>
            <a:pPr marL="285750" indent="-285750">
              <a:buFont typeface="Arial"/>
              <a:buChar char="•"/>
            </a:pPr>
            <a:r>
              <a:rPr lang="en-US" sz="1800" dirty="0"/>
              <a:t>The </a:t>
            </a:r>
            <a:r>
              <a:rPr lang="en-US" sz="1800" b="1" dirty="0"/>
              <a:t>AUC : ~0.79 </a:t>
            </a:r>
            <a:r>
              <a:rPr lang="en-US" sz="1800" dirty="0"/>
              <a:t>aligns perfectly with Logistic Regression and Ridge/Lasso.</a:t>
            </a:r>
          </a:p>
          <a:p>
            <a:pPr marL="285750" indent="-285750">
              <a:buFont typeface="Arial"/>
              <a:buChar char="•"/>
            </a:pPr>
            <a:r>
              <a:rPr lang="en-US" sz="1800" dirty="0"/>
              <a:t>Detected severe </a:t>
            </a:r>
            <a:r>
              <a:rPr lang="en-US" sz="1800" b="1" dirty="0"/>
              <a:t>Multicollinearity</a:t>
            </a:r>
            <a:r>
              <a:rPr lang="en-US" sz="1800" dirty="0"/>
              <a:t>.</a:t>
            </a:r>
          </a:p>
          <a:p>
            <a:pPr marL="285750" indent="-285750">
              <a:buFont typeface="Arial"/>
              <a:buChar char="•"/>
            </a:pPr>
            <a:endParaRPr lang="en-US" sz="1800" i="1">
              <a:latin typeface="Avenir Next LT Pro Light"/>
            </a:endParaRPr>
          </a:p>
        </p:txBody>
      </p:sp>
    </p:spTree>
    <p:extLst>
      <p:ext uri="{BB962C8B-B14F-4D97-AF65-F5344CB8AC3E}">
        <p14:creationId xmlns:p14="http://schemas.microsoft.com/office/powerpoint/2010/main" val="795841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F41B7A-8120-DE27-29A8-4C40AEC3A1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64FBDC-A446-5BF9-F6EE-7E85E3A41315}"/>
              </a:ext>
            </a:extLst>
          </p:cNvPr>
          <p:cNvSpPr>
            <a:spLocks noGrp="1"/>
          </p:cNvSpPr>
          <p:nvPr>
            <p:ph type="title"/>
          </p:nvPr>
        </p:nvSpPr>
        <p:spPr>
          <a:xfrm>
            <a:off x="1771482" y="290773"/>
            <a:ext cx="8647542" cy="766725"/>
          </a:xfrm>
        </p:spPr>
        <p:txBody>
          <a:bodyPr>
            <a:normAutofit/>
          </a:bodyPr>
          <a:lstStyle/>
          <a:p>
            <a:pPr algn="ctr"/>
            <a:r>
              <a:rPr lang="en-US" b="0">
                <a:ea typeface="+mj-lt"/>
                <a:cs typeface="+mj-lt"/>
              </a:rPr>
              <a:t>Support Vector Machine (SVM)</a:t>
            </a:r>
            <a:br>
              <a:rPr lang="en-US" sz="1200" b="0">
                <a:latin typeface="Avenir Next LT Pro Light"/>
              </a:rPr>
            </a:br>
            <a:endParaRPr lang="en-US" sz="1200" b="0">
              <a:solidFill>
                <a:srgbClr val="000000"/>
              </a:solidFill>
              <a:latin typeface="Avenir Next LT Pro Light"/>
            </a:endParaRPr>
          </a:p>
        </p:txBody>
      </p:sp>
      <p:sp>
        <p:nvSpPr>
          <p:cNvPr id="5" name="Content Placeholder 4">
            <a:extLst>
              <a:ext uri="{FF2B5EF4-FFF2-40B4-BE49-F238E27FC236}">
                <a16:creationId xmlns:a16="http://schemas.microsoft.com/office/drawing/2014/main" id="{3C8BC27B-D83B-2650-3BC2-E771BA9EB457}"/>
              </a:ext>
            </a:extLst>
          </p:cNvPr>
          <p:cNvSpPr>
            <a:spLocks noGrp="1"/>
          </p:cNvSpPr>
          <p:nvPr>
            <p:ph type="body" sz="quarter" idx="13"/>
          </p:nvPr>
        </p:nvSpPr>
        <p:spPr>
          <a:xfrm>
            <a:off x="584867" y="1564886"/>
            <a:ext cx="7424142" cy="4540414"/>
          </a:xfrm>
        </p:spPr>
        <p:txBody>
          <a:bodyPr vert="horz" lIns="0" tIns="0" rIns="0" bIns="0" rtlCol="0" anchor="t">
            <a:noAutofit/>
          </a:bodyPr>
          <a:lstStyle/>
          <a:p>
            <a:r>
              <a:rPr lang="en-US" sz="1800" b="1" u="sng" dirty="0">
                <a:ea typeface="+mn-lt"/>
                <a:cs typeface="+mn-lt"/>
              </a:rPr>
              <a:t>Fitting the Model:</a:t>
            </a:r>
            <a:endParaRPr lang="en-US" sz="1800" u="sng" dirty="0"/>
          </a:p>
          <a:p>
            <a:pPr marL="285750" indent="-285750">
              <a:buFont typeface="Arial"/>
              <a:buChar char="•"/>
            </a:pPr>
            <a:r>
              <a:rPr lang="en-US" sz="1800" dirty="0">
                <a:ea typeface="+mn-lt"/>
                <a:cs typeface="+mn-lt"/>
              </a:rPr>
              <a:t>Initial model (Linear kernel): Struggled with data distribution. </a:t>
            </a:r>
          </a:p>
          <a:p>
            <a:pPr marL="285750" indent="-285750">
              <a:buFont typeface="Arial"/>
              <a:buChar char="•"/>
            </a:pPr>
            <a:r>
              <a:rPr lang="en-US" sz="1800" dirty="0">
                <a:ea typeface="+mn-lt"/>
                <a:cs typeface="+mn-lt"/>
              </a:rPr>
              <a:t> AUC: 0.638 (poor performance) </a:t>
            </a:r>
          </a:p>
          <a:p>
            <a:pPr marL="285750" indent="-285750">
              <a:buFont typeface="Arial"/>
              <a:buChar char="•"/>
            </a:pPr>
            <a:r>
              <a:rPr lang="en-US" sz="1800" dirty="0">
                <a:ea typeface="+mn-lt"/>
                <a:cs typeface="+mn-lt"/>
              </a:rPr>
              <a:t>The model biased toward majority class (“No”), failing to identify subscribers</a:t>
            </a:r>
          </a:p>
          <a:p>
            <a:r>
              <a:rPr lang="en-US" sz="1800" b="1" u="sng" dirty="0">
                <a:ea typeface="+mn-lt"/>
                <a:cs typeface="+mn-lt"/>
              </a:rPr>
              <a:t>Tuning:</a:t>
            </a:r>
            <a:endParaRPr lang="en-US" sz="1800" u="sng" dirty="0"/>
          </a:p>
          <a:p>
            <a:pPr marL="285750" indent="-285750">
              <a:buFont typeface="Arial" panose="020B0604020202020204" pitchFamily="34" charset="0"/>
              <a:buChar char="•"/>
            </a:pPr>
            <a:r>
              <a:rPr lang="en-US" sz="1800" b="1" dirty="0">
                <a:ea typeface="+mn-lt"/>
                <a:cs typeface="+mn-lt"/>
              </a:rPr>
              <a:t>10-fold cross-validation</a:t>
            </a:r>
            <a:r>
              <a:rPr lang="en-US" sz="1800" dirty="0">
                <a:ea typeface="+mn-lt"/>
                <a:cs typeface="+mn-lt"/>
              </a:rPr>
              <a:t> on a 5K observation subset for efficiency.</a:t>
            </a:r>
          </a:p>
          <a:p>
            <a:pPr marL="285750" indent="-285750">
              <a:buFont typeface="Arial" panose="020B0604020202020204" pitchFamily="34" charset="0"/>
              <a:buChar char="•"/>
            </a:pPr>
            <a:r>
              <a:rPr lang="en-US" sz="1800" dirty="0"/>
              <a:t>Best: </a:t>
            </a:r>
            <a:r>
              <a:rPr lang="en-US" sz="1800" b="1" dirty="0"/>
              <a:t>Radial, cost = 10</a:t>
            </a:r>
            <a:r>
              <a:rPr lang="en-US" sz="1800" dirty="0"/>
              <a:t>, CV error ≈ 0.10.</a:t>
            </a:r>
          </a:p>
          <a:p>
            <a:r>
              <a:rPr lang="en-US" sz="1800" b="1" u="sng" dirty="0">
                <a:ea typeface="+mn-lt"/>
                <a:cs typeface="+mn-lt"/>
              </a:rPr>
              <a:t>Performance:</a:t>
            </a:r>
            <a:endParaRPr lang="en-US" sz="1800" u="sng" dirty="0"/>
          </a:p>
          <a:p>
            <a:pPr marL="285750" indent="-285750">
              <a:buFont typeface="Arial"/>
              <a:buChar char="•"/>
            </a:pPr>
            <a:r>
              <a:rPr lang="en-US" sz="1800" b="1" dirty="0"/>
              <a:t>AUC = 0.72</a:t>
            </a:r>
            <a:r>
              <a:rPr lang="en-US" sz="1800" dirty="0"/>
              <a:t> on test set.</a:t>
            </a:r>
          </a:p>
          <a:p>
            <a:pPr marL="285750" indent="-285750">
              <a:buFont typeface="Arial"/>
              <a:buChar char="•"/>
            </a:pPr>
            <a:r>
              <a:rPr lang="en-US" sz="1800" dirty="0">
                <a:ea typeface="+mn-lt"/>
                <a:cs typeface="+mn-lt"/>
              </a:rPr>
              <a:t>Slight improvement in non-linear flexibility; performance worse than Ridge/LASSO.</a:t>
            </a:r>
          </a:p>
        </p:txBody>
      </p:sp>
      <p:pic>
        <p:nvPicPr>
          <p:cNvPr id="6" name="Picture 5" descr="A graph of a curve&#10;&#10;AI-generated content may be incorrect.">
            <a:extLst>
              <a:ext uri="{FF2B5EF4-FFF2-40B4-BE49-F238E27FC236}">
                <a16:creationId xmlns:a16="http://schemas.microsoft.com/office/drawing/2014/main" id="{541D9FDD-5CBE-4135-9317-BF68DCA5E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9425" y="2326593"/>
            <a:ext cx="4076478" cy="2864988"/>
          </a:xfrm>
          <a:prstGeom prst="rect">
            <a:avLst/>
          </a:prstGeom>
          <a:ln>
            <a:solidFill>
              <a:schemeClr val="tx1"/>
            </a:solidFill>
          </a:ln>
        </p:spPr>
      </p:pic>
    </p:spTree>
    <p:extLst>
      <p:ext uri="{BB962C8B-B14F-4D97-AF65-F5344CB8AC3E}">
        <p14:creationId xmlns:p14="http://schemas.microsoft.com/office/powerpoint/2010/main" val="3068973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F3D24-E4D7-7940-98F7-F7E8F5D4F7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3C4004-C971-11E4-DC5D-CCC6A3B62590}"/>
              </a:ext>
            </a:extLst>
          </p:cNvPr>
          <p:cNvSpPr>
            <a:spLocks noGrp="1"/>
          </p:cNvSpPr>
          <p:nvPr>
            <p:ph type="title"/>
          </p:nvPr>
        </p:nvSpPr>
        <p:spPr>
          <a:xfrm>
            <a:off x="913482" y="182773"/>
            <a:ext cx="9679542" cy="766725"/>
          </a:xfrm>
        </p:spPr>
        <p:txBody>
          <a:bodyPr>
            <a:normAutofit fontScale="90000"/>
          </a:bodyPr>
          <a:lstStyle/>
          <a:p>
            <a:pPr algn="ctr"/>
            <a:r>
              <a:rPr lang="en-US" b="0">
                <a:ea typeface="+mj-lt"/>
                <a:cs typeface="+mj-lt"/>
              </a:rPr>
              <a:t>Neural Network (Feed-Forward Model)</a:t>
            </a:r>
            <a:br>
              <a:rPr lang="en-US" sz="1200" b="0">
                <a:latin typeface="Avenir Next LT Pro Light"/>
              </a:rPr>
            </a:br>
            <a:endParaRPr lang="en-US" sz="1200" b="0">
              <a:solidFill>
                <a:srgbClr val="000000"/>
              </a:solidFill>
              <a:latin typeface="Avenir Next LT Pro Light"/>
            </a:endParaRPr>
          </a:p>
        </p:txBody>
      </p:sp>
      <p:sp>
        <p:nvSpPr>
          <p:cNvPr id="5" name="Content Placeholder 4">
            <a:extLst>
              <a:ext uri="{FF2B5EF4-FFF2-40B4-BE49-F238E27FC236}">
                <a16:creationId xmlns:a16="http://schemas.microsoft.com/office/drawing/2014/main" id="{9DD3F85C-D4CA-A7FC-2E59-DACA7CA786D8}"/>
              </a:ext>
            </a:extLst>
          </p:cNvPr>
          <p:cNvSpPr>
            <a:spLocks noGrp="1"/>
          </p:cNvSpPr>
          <p:nvPr>
            <p:ph type="body" sz="quarter" idx="13"/>
          </p:nvPr>
        </p:nvSpPr>
        <p:spPr>
          <a:xfrm>
            <a:off x="802239" y="1552537"/>
            <a:ext cx="10368328" cy="4590035"/>
          </a:xfrm>
        </p:spPr>
        <p:txBody>
          <a:bodyPr vert="horz" lIns="0" tIns="0" rIns="0" bIns="0" rtlCol="0" anchor="t">
            <a:noAutofit/>
          </a:bodyPr>
          <a:lstStyle/>
          <a:p>
            <a:r>
              <a:rPr lang="en-US" sz="1800" b="1" u="sng" dirty="0">
                <a:ea typeface="+mn-lt"/>
                <a:cs typeface="+mn-lt"/>
              </a:rPr>
              <a:t>Fitting the Model:</a:t>
            </a:r>
            <a:endParaRPr lang="en-US" sz="1800" u="sng" dirty="0"/>
          </a:p>
          <a:p>
            <a:pPr marL="285750" indent="-285750">
              <a:buFont typeface="Arial"/>
              <a:buChar char="•"/>
            </a:pPr>
            <a:r>
              <a:rPr lang="en-US" sz="1800" dirty="0">
                <a:ea typeface="+mn-lt"/>
                <a:cs typeface="+mn-lt"/>
              </a:rPr>
              <a:t>Implemented </a:t>
            </a:r>
            <a:r>
              <a:rPr lang="en-US" sz="1800" dirty="0"/>
              <a:t>standard feed-forward network with </a:t>
            </a:r>
            <a:r>
              <a:rPr lang="en-US" sz="1800" b="1" dirty="0"/>
              <a:t>1 hidden layer (5 nodes)</a:t>
            </a:r>
            <a:endParaRPr lang="en-US" sz="1800" dirty="0">
              <a:ea typeface="+mn-lt"/>
              <a:cs typeface="+mn-lt"/>
            </a:endParaRPr>
          </a:p>
          <a:p>
            <a:pPr marL="285750" indent="-285750">
              <a:buFont typeface="Arial"/>
              <a:buChar char="•"/>
            </a:pPr>
            <a:r>
              <a:rPr lang="en-US" sz="1800" dirty="0">
                <a:ea typeface="+mn-lt"/>
                <a:cs typeface="+mn-lt"/>
              </a:rPr>
              <a:t>Input features standardized (scaling critical for stable convergence).</a:t>
            </a:r>
            <a:endParaRPr lang="en-US" sz="1800" dirty="0"/>
          </a:p>
          <a:p>
            <a:r>
              <a:rPr lang="en-US" sz="1800" b="1" u="sng" dirty="0">
                <a:ea typeface="+mn-lt"/>
                <a:cs typeface="+mn-lt"/>
              </a:rPr>
              <a:t>Tuning:</a:t>
            </a:r>
            <a:endParaRPr lang="en-US" sz="1800" u="sng" dirty="0"/>
          </a:p>
          <a:p>
            <a:pPr marL="285750" indent="-285750">
              <a:buFont typeface="Arial"/>
              <a:buChar char="•"/>
            </a:pPr>
            <a:r>
              <a:rPr lang="en-US" sz="1800" dirty="0">
                <a:ea typeface="+mn-lt"/>
                <a:cs typeface="+mn-lt"/>
              </a:rPr>
              <a:t>Tested Hidden-layer size (1- 5 nodes)</a:t>
            </a:r>
            <a:r>
              <a:rPr lang="en-US" sz="1800" dirty="0"/>
              <a:t> and </a:t>
            </a:r>
            <a:r>
              <a:rPr lang="en-US" sz="1800" dirty="0">
                <a:ea typeface="+mn-lt"/>
                <a:cs typeface="+mn-lt"/>
              </a:rPr>
              <a:t>decay parameter (0.0001 – 0.01)</a:t>
            </a:r>
            <a:endParaRPr lang="en-US" sz="1800" dirty="0"/>
          </a:p>
          <a:p>
            <a:pPr marL="285750" indent="-285750">
              <a:buFont typeface="Arial"/>
              <a:buChar char="•"/>
            </a:pPr>
            <a:r>
              <a:rPr lang="en-US" sz="1800" dirty="0">
                <a:ea typeface="+mn-lt"/>
                <a:cs typeface="+mn-lt"/>
              </a:rPr>
              <a:t>Selected size = 5 and decay = 0.001 after cross-validation for best bias-variance trade-off.</a:t>
            </a:r>
            <a:endParaRPr lang="en-US" sz="1800" dirty="0"/>
          </a:p>
          <a:p>
            <a:r>
              <a:rPr lang="en-US" sz="1800" b="1" u="sng" dirty="0">
                <a:ea typeface="+mn-lt"/>
                <a:cs typeface="+mn-lt"/>
              </a:rPr>
              <a:t>Performance:</a:t>
            </a:r>
            <a:endParaRPr lang="en-US" sz="1800" u="sng" dirty="0"/>
          </a:p>
          <a:p>
            <a:pPr marL="285750" indent="-285750">
              <a:buFont typeface="Arial"/>
              <a:buChar char="•"/>
            </a:pPr>
            <a:r>
              <a:rPr lang="en-US" sz="1800" b="1" dirty="0">
                <a:ea typeface="+mn-lt"/>
                <a:cs typeface="+mn-lt"/>
              </a:rPr>
              <a:t>AUC = 0.79</a:t>
            </a:r>
            <a:r>
              <a:rPr lang="en-US" sz="1800" dirty="0"/>
              <a:t>, consistent with logistic regression (vs. </a:t>
            </a:r>
            <a:r>
              <a:rPr lang="en-US" sz="1800" b="1" dirty="0"/>
              <a:t>0.91–0.93</a:t>
            </a:r>
            <a:r>
              <a:rPr lang="en-US" sz="1800" dirty="0"/>
              <a:t> reported in Moro et al., 2014)</a:t>
            </a:r>
          </a:p>
          <a:p>
            <a:pPr marL="285750" indent="-285750">
              <a:buFont typeface="Arial"/>
              <a:buChar char="•"/>
            </a:pPr>
            <a:r>
              <a:rPr lang="en-US" sz="1800" dirty="0"/>
              <a:t>Indicates limited nonlinearity - patterns largely </a:t>
            </a:r>
            <a:r>
              <a:rPr lang="en-US" sz="1800" b="1" dirty="0"/>
              <a:t>linearly separable</a:t>
            </a:r>
            <a:r>
              <a:rPr lang="en-US" sz="1800" dirty="0"/>
              <a:t>.</a:t>
            </a:r>
            <a:endParaRPr lang="en-US" sz="1800" b="1" dirty="0">
              <a:ea typeface="+mn-lt"/>
              <a:cs typeface="+mn-lt"/>
            </a:endParaRPr>
          </a:p>
          <a:p>
            <a:pPr marL="285750" indent="-285750">
              <a:buFont typeface="Arial"/>
              <a:buChar char="•"/>
            </a:pPr>
            <a:r>
              <a:rPr lang="en-US" sz="1800" dirty="0"/>
              <a:t>Confirms that adding a hidden layer offers </a:t>
            </a:r>
            <a:r>
              <a:rPr lang="en-US" sz="1800" b="1" dirty="0"/>
              <a:t>marginal gain</a:t>
            </a:r>
            <a:r>
              <a:rPr lang="en-US" sz="1800" dirty="0"/>
              <a:t> over simpler models.</a:t>
            </a:r>
          </a:p>
          <a:p>
            <a:endParaRPr lang="en-US" b="1" u="sng" dirty="0">
              <a:latin typeface="Avenir Next LT Pro Light"/>
            </a:endParaRPr>
          </a:p>
        </p:txBody>
      </p:sp>
    </p:spTree>
    <p:extLst>
      <p:ext uri="{BB962C8B-B14F-4D97-AF65-F5344CB8AC3E}">
        <p14:creationId xmlns:p14="http://schemas.microsoft.com/office/powerpoint/2010/main" val="3761545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6093E6-619A-1515-4D8D-8EE7826E06FA}"/>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39EFCEF-7E7C-2F36-D811-881E4437426F}"/>
              </a:ext>
            </a:extLst>
          </p:cNvPr>
          <p:cNvSpPr>
            <a:spLocks noGrp="1"/>
          </p:cNvSpPr>
          <p:nvPr>
            <p:ph sz="quarter" idx="13"/>
          </p:nvPr>
        </p:nvSpPr>
        <p:spPr/>
        <p:txBody>
          <a:bodyPr/>
          <a:lstStyle/>
          <a:p>
            <a:br>
              <a:rPr lang="en-US"/>
            </a:br>
            <a:br>
              <a:rPr lang="en-US"/>
            </a:br>
            <a:endParaRPr lang="en-US"/>
          </a:p>
        </p:txBody>
      </p:sp>
      <p:sp>
        <p:nvSpPr>
          <p:cNvPr id="4" name="Text Placeholder 3">
            <a:extLst>
              <a:ext uri="{FF2B5EF4-FFF2-40B4-BE49-F238E27FC236}">
                <a16:creationId xmlns:a16="http://schemas.microsoft.com/office/drawing/2014/main" id="{F1DF4765-82D3-55AD-E1F4-B0097DA2C01E}"/>
              </a:ext>
            </a:extLst>
          </p:cNvPr>
          <p:cNvSpPr>
            <a:spLocks noGrp="1"/>
          </p:cNvSpPr>
          <p:nvPr>
            <p:ph type="body" sz="quarter" idx="4294967295"/>
          </p:nvPr>
        </p:nvSpPr>
        <p:spPr>
          <a:xfrm>
            <a:off x="983699" y="2057916"/>
            <a:ext cx="10232257" cy="3100583"/>
          </a:xfrm>
        </p:spPr>
        <p:txBody>
          <a:bodyPr vert="horz" lIns="0" tIns="0" rIns="0" bIns="0" rtlCol="0" anchor="t">
            <a:normAutofit/>
          </a:bodyPr>
          <a:lstStyle/>
          <a:p>
            <a:pPr>
              <a:buFont typeface="Arial"/>
              <a:buChar char="•"/>
            </a:pPr>
            <a:r>
              <a:rPr lang="en-US" b="1">
                <a:ea typeface="+mn-lt"/>
                <a:cs typeface="+mn-lt"/>
              </a:rPr>
              <a:t>20 % of data </a:t>
            </a:r>
            <a:r>
              <a:rPr lang="en-US">
                <a:ea typeface="+mn-lt"/>
                <a:cs typeface="+mn-lt"/>
              </a:rPr>
              <a:t>held out before fitting/tuning.</a:t>
            </a:r>
          </a:p>
          <a:p>
            <a:pPr>
              <a:buFont typeface="Arial"/>
              <a:buChar char="•"/>
            </a:pPr>
            <a:r>
              <a:rPr lang="en-US"/>
              <a:t>Models demonstrated </a:t>
            </a:r>
            <a:r>
              <a:rPr lang="en-US" b="1"/>
              <a:t>no overfitting</a:t>
            </a:r>
            <a:r>
              <a:rPr lang="en-US"/>
              <a:t>.</a:t>
            </a:r>
          </a:p>
          <a:p>
            <a:pPr>
              <a:buFont typeface="Arial"/>
              <a:buChar char="•"/>
            </a:pPr>
            <a:r>
              <a:rPr lang="en-US"/>
              <a:t>The models are robust and stable.</a:t>
            </a:r>
          </a:p>
          <a:p>
            <a:pPr>
              <a:buFont typeface="Arial"/>
              <a:buChar char="•"/>
            </a:pPr>
            <a:r>
              <a:rPr lang="en-US"/>
              <a:t>Best AUC on Hold-out Data: </a:t>
            </a:r>
            <a:r>
              <a:rPr lang="en-US" b="1"/>
              <a:t>0.802</a:t>
            </a:r>
            <a:r>
              <a:rPr lang="en-US"/>
              <a:t> (Random Forest)</a:t>
            </a:r>
          </a:p>
          <a:p>
            <a:pPr>
              <a:buFont typeface="Arial"/>
              <a:buChar char="•"/>
            </a:pPr>
            <a:endParaRPr lang="en-US"/>
          </a:p>
          <a:p>
            <a:pPr marL="0" indent="0">
              <a:buNone/>
            </a:pPr>
            <a:endParaRPr lang="en-US"/>
          </a:p>
        </p:txBody>
      </p:sp>
      <p:sp>
        <p:nvSpPr>
          <p:cNvPr id="2" name="TextBox 1">
            <a:extLst>
              <a:ext uri="{FF2B5EF4-FFF2-40B4-BE49-F238E27FC236}">
                <a16:creationId xmlns:a16="http://schemas.microsoft.com/office/drawing/2014/main" id="{6A80A570-C4CA-097B-5326-BF997F5DE302}"/>
              </a:ext>
            </a:extLst>
          </p:cNvPr>
          <p:cNvSpPr txBox="1"/>
          <p:nvPr/>
        </p:nvSpPr>
        <p:spPr>
          <a:xfrm>
            <a:off x="1139326" y="202753"/>
            <a:ext cx="10075011"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Times New Roman"/>
                <a:cs typeface="Arial"/>
              </a:rPr>
              <a:t>Testing</a:t>
            </a:r>
            <a:r>
              <a:rPr lang="en-US" sz="4400">
                <a:latin typeface="Times New Roman"/>
                <a:ea typeface="+mn-lt"/>
                <a:cs typeface="+mn-lt"/>
              </a:rPr>
              <a:t> on Hold-Out Data &amp; Generalization</a:t>
            </a:r>
            <a:endParaRPr lang="en-US" sz="4400">
              <a:latin typeface="Times New Roman"/>
              <a:cs typeface="Times New Roman"/>
            </a:endParaRPr>
          </a:p>
          <a:p>
            <a:pPr algn="ctr"/>
            <a:endParaRPr lang="en-US"/>
          </a:p>
        </p:txBody>
      </p:sp>
    </p:spTree>
    <p:extLst>
      <p:ext uri="{BB962C8B-B14F-4D97-AF65-F5344CB8AC3E}">
        <p14:creationId xmlns:p14="http://schemas.microsoft.com/office/powerpoint/2010/main" val="334853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55E78-5021-C776-CB35-6661CC90ED0C}"/>
            </a:ext>
          </a:extLst>
        </p:cNvPr>
        <p:cNvGrpSpPr/>
        <p:nvPr/>
      </p:nvGrpSpPr>
      <p:grpSpPr>
        <a:xfrm>
          <a:off x="0" y="0"/>
          <a:ext cx="0" cy="0"/>
          <a:chOff x="0" y="0"/>
          <a:chExt cx="0" cy="0"/>
        </a:xfrm>
      </p:grpSpPr>
      <p:sp>
        <p:nvSpPr>
          <p:cNvPr id="5" name="Content Placeholder 4">
            <a:extLst>
              <a:ext uri="{FF2B5EF4-FFF2-40B4-BE49-F238E27FC236}">
                <a16:creationId xmlns:a16="http://schemas.microsoft.com/office/drawing/2014/main" id="{218F37C0-4B32-9649-151A-6C28EC3DA651}"/>
              </a:ext>
            </a:extLst>
          </p:cNvPr>
          <p:cNvSpPr>
            <a:spLocks noGrp="1"/>
          </p:cNvSpPr>
          <p:nvPr>
            <p:ph type="body" sz="quarter" idx="13"/>
          </p:nvPr>
        </p:nvSpPr>
        <p:spPr>
          <a:xfrm>
            <a:off x="802239" y="1552537"/>
            <a:ext cx="10368328" cy="4590035"/>
          </a:xfrm>
        </p:spPr>
        <p:txBody>
          <a:bodyPr vert="horz" lIns="0" tIns="0" rIns="0" bIns="0" rtlCol="0" anchor="t">
            <a:noAutofit/>
          </a:bodyPr>
          <a:lstStyle/>
          <a:p>
            <a:endParaRPr lang="en-US" sz="1800"/>
          </a:p>
          <a:p>
            <a:endParaRPr lang="en-US" b="1" u="sng">
              <a:latin typeface="Avenir Next LT Pro Light"/>
            </a:endParaRPr>
          </a:p>
        </p:txBody>
      </p:sp>
      <p:graphicFrame>
        <p:nvGraphicFramePr>
          <p:cNvPr id="3" name="Table 2">
            <a:extLst>
              <a:ext uri="{FF2B5EF4-FFF2-40B4-BE49-F238E27FC236}">
                <a16:creationId xmlns:a16="http://schemas.microsoft.com/office/drawing/2014/main" id="{5028C065-4CC1-BBEF-2242-B59771109FA7}"/>
              </a:ext>
            </a:extLst>
          </p:cNvPr>
          <p:cNvGraphicFramePr>
            <a:graphicFrameLocks noGrp="1"/>
          </p:cNvGraphicFramePr>
          <p:nvPr>
            <p:extLst>
              <p:ext uri="{D42A27DB-BD31-4B8C-83A1-F6EECF244321}">
                <p14:modId xmlns:p14="http://schemas.microsoft.com/office/powerpoint/2010/main" val="3136391334"/>
              </p:ext>
            </p:extLst>
          </p:nvPr>
        </p:nvGraphicFramePr>
        <p:xfrm>
          <a:off x="289560" y="1249680"/>
          <a:ext cx="11613796" cy="5373950"/>
        </p:xfrm>
        <a:graphic>
          <a:graphicData uri="http://schemas.openxmlformats.org/drawingml/2006/table">
            <a:tbl>
              <a:tblPr/>
              <a:tblGrid>
                <a:gridCol w="2544554">
                  <a:extLst>
                    <a:ext uri="{9D8B030D-6E8A-4147-A177-3AD203B41FA5}">
                      <a16:colId xmlns:a16="http://schemas.microsoft.com/office/drawing/2014/main" val="3811667394"/>
                    </a:ext>
                  </a:extLst>
                </a:gridCol>
                <a:gridCol w="1485400">
                  <a:extLst>
                    <a:ext uri="{9D8B030D-6E8A-4147-A177-3AD203B41FA5}">
                      <a16:colId xmlns:a16="http://schemas.microsoft.com/office/drawing/2014/main" val="2819003464"/>
                    </a:ext>
                  </a:extLst>
                </a:gridCol>
                <a:gridCol w="1959621">
                  <a:extLst>
                    <a:ext uri="{9D8B030D-6E8A-4147-A177-3AD203B41FA5}">
                      <a16:colId xmlns:a16="http://schemas.microsoft.com/office/drawing/2014/main" val="417248354"/>
                    </a:ext>
                  </a:extLst>
                </a:gridCol>
                <a:gridCol w="2059262">
                  <a:extLst>
                    <a:ext uri="{9D8B030D-6E8A-4147-A177-3AD203B41FA5}">
                      <a16:colId xmlns:a16="http://schemas.microsoft.com/office/drawing/2014/main" val="2433516779"/>
                    </a:ext>
                  </a:extLst>
                </a:gridCol>
                <a:gridCol w="1372841">
                  <a:extLst>
                    <a:ext uri="{9D8B030D-6E8A-4147-A177-3AD203B41FA5}">
                      <a16:colId xmlns:a16="http://schemas.microsoft.com/office/drawing/2014/main" val="1230721336"/>
                    </a:ext>
                  </a:extLst>
                </a:gridCol>
                <a:gridCol w="2192118">
                  <a:extLst>
                    <a:ext uri="{9D8B030D-6E8A-4147-A177-3AD203B41FA5}">
                      <a16:colId xmlns:a16="http://schemas.microsoft.com/office/drawing/2014/main" val="3198004972"/>
                    </a:ext>
                  </a:extLst>
                </a:gridCol>
              </a:tblGrid>
              <a:tr h="491104">
                <a:tc>
                  <a:txBody>
                    <a:bodyPr/>
                    <a:lstStyle/>
                    <a:p>
                      <a:pPr algn="ctr">
                        <a:buNone/>
                      </a:pPr>
                      <a:r>
                        <a:rPr lang="en-US" sz="1400" b="1">
                          <a:solidFill>
                            <a:schemeClr val="bg1"/>
                          </a:solidFill>
                        </a:rPr>
                        <a:t>Model</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tc>
                  <a:txBody>
                    <a:bodyPr/>
                    <a:lstStyle/>
                    <a:p>
                      <a:pPr algn="ctr">
                        <a:buNone/>
                      </a:pPr>
                      <a:r>
                        <a:rPr lang="en-US" sz="1400" b="1">
                          <a:solidFill>
                            <a:schemeClr val="bg1"/>
                          </a:solidFill>
                        </a:rPr>
                        <a:t>Type / </a:t>
                      </a:r>
                    </a:p>
                    <a:p>
                      <a:pPr algn="ctr">
                        <a:buNone/>
                      </a:pPr>
                      <a:r>
                        <a:rPr lang="en-US" sz="1400" b="1">
                          <a:solidFill>
                            <a:schemeClr val="bg1"/>
                          </a:solidFill>
                        </a:rPr>
                        <a:t>Approach</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tc>
                  <a:txBody>
                    <a:bodyPr/>
                    <a:lstStyle/>
                    <a:p>
                      <a:pPr algn="ctr">
                        <a:buNone/>
                      </a:pPr>
                      <a:r>
                        <a:rPr lang="en-US" sz="1400" b="1">
                          <a:solidFill>
                            <a:schemeClr val="bg1"/>
                          </a:solidFill>
                        </a:rPr>
                        <a:t>Key Tuning </a:t>
                      </a:r>
                    </a:p>
                    <a:p>
                      <a:pPr algn="ctr">
                        <a:buNone/>
                      </a:pPr>
                      <a:r>
                        <a:rPr lang="en-US" sz="1400" b="1">
                          <a:solidFill>
                            <a:schemeClr val="bg1"/>
                          </a:solidFill>
                        </a:rPr>
                        <a:t>Parameter(s)</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tc>
                  <a:txBody>
                    <a:bodyPr/>
                    <a:lstStyle/>
                    <a:p>
                      <a:pPr algn="ctr">
                        <a:buNone/>
                      </a:pPr>
                      <a:r>
                        <a:rPr lang="en-US" sz="1400" b="1">
                          <a:solidFill>
                            <a:schemeClr val="bg1"/>
                          </a:solidFill>
                        </a:rPr>
                        <a:t>RMSE</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tc>
                  <a:txBody>
                    <a:bodyPr/>
                    <a:lstStyle/>
                    <a:p>
                      <a:pPr algn="ctr">
                        <a:buNone/>
                      </a:pPr>
                      <a:r>
                        <a:rPr lang="en-US" sz="1400" b="1">
                          <a:solidFill>
                            <a:schemeClr val="bg1"/>
                          </a:solidFill>
                        </a:rPr>
                        <a:t>AUC </a:t>
                      </a:r>
                    </a:p>
                    <a:p>
                      <a:pPr algn="ctr">
                        <a:buNone/>
                      </a:pPr>
                      <a:r>
                        <a:rPr lang="en-US" sz="1400" b="1">
                          <a:solidFill>
                            <a:schemeClr val="bg1"/>
                          </a:solidFill>
                        </a:rPr>
                        <a:t>(on Test Data)</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tc>
                  <a:txBody>
                    <a:bodyPr/>
                    <a:lstStyle/>
                    <a:p>
                      <a:pPr algn="ctr">
                        <a:buNone/>
                      </a:pPr>
                      <a:r>
                        <a:rPr lang="en-US" sz="1400" b="1">
                          <a:solidFill>
                            <a:schemeClr val="bg1"/>
                          </a:solidFill>
                        </a:rPr>
                        <a:t>Interpretation</a:t>
                      </a:r>
                      <a:endParaRPr lang="en-US" sz="1400">
                        <a:solidFill>
                          <a:schemeClr val="bg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53F03"/>
                    </a:solidFill>
                  </a:tcPr>
                </a:tc>
                <a:extLst>
                  <a:ext uri="{0D108BD9-81ED-4DB2-BD59-A6C34878D82A}">
                    <a16:rowId xmlns:a16="http://schemas.microsoft.com/office/drawing/2014/main" val="3056267084"/>
                  </a:ext>
                </a:extLst>
              </a:tr>
              <a:tr h="559103">
                <a:tc>
                  <a:txBody>
                    <a:bodyPr/>
                    <a:lstStyle/>
                    <a:p>
                      <a:pPr algn="ctr">
                        <a:buNone/>
                      </a:pPr>
                      <a:r>
                        <a:rPr lang="en-US" sz="1200" b="1"/>
                        <a:t>Logistic Regression (Paper replication)</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Linear baseline</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None</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0.2859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0.789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cap="none" spc="0">
                          <a:solidFill>
                            <a:srgbClr val="000000"/>
                          </a:solidFill>
                        </a:rPr>
                        <a:t>Baseline accuracy matching paper</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2256185"/>
                  </a:ext>
                </a:extLst>
              </a:tr>
              <a:tr h="551547">
                <a:tc>
                  <a:txBody>
                    <a:bodyPr/>
                    <a:lstStyle/>
                    <a:p>
                      <a:pPr algn="ctr">
                        <a:buNone/>
                      </a:pPr>
                      <a:r>
                        <a:rPr lang="en-US" sz="1200" b="1"/>
                        <a:t>Logistic Regression (Extended)</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Linear (additional predictors)</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None</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0.2849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0.790</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Minimal gain over baseline; suggests redundant variables.</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49678713"/>
                  </a:ext>
                </a:extLst>
              </a:tr>
              <a:tr h="566659">
                <a:tc>
                  <a:txBody>
                    <a:bodyPr/>
                    <a:lstStyle/>
                    <a:p>
                      <a:pPr algn="ctr">
                        <a:buNone/>
                      </a:pPr>
                      <a:r>
                        <a:rPr lang="en-US" sz="1200" b="1"/>
                        <a:t>Ridge Regression</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Regularized (L2)</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l-GR" sz="1200"/>
                        <a:t>λ = 0.011 </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0.2799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0.796</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Stabilizes coefficients; mitigates multicollinearity.</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91071513"/>
                  </a:ext>
                </a:extLst>
              </a:tr>
              <a:tr h="445771">
                <a:tc>
                  <a:txBody>
                    <a:bodyPr/>
                    <a:lstStyle/>
                    <a:p>
                      <a:pPr algn="ctr">
                        <a:buNone/>
                      </a:pPr>
                      <a:r>
                        <a:rPr lang="en-US" sz="1200" b="1"/>
                        <a:t>LASSO Regression</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Regularized (L1)</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l-GR" sz="1200"/>
                        <a:t>λ = 0.00018 </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0.2788</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u="none">
                          <a:solidFill>
                            <a:schemeClr val="tx1"/>
                          </a:solidFill>
                        </a:rPr>
                        <a:t>0.798</a:t>
                      </a:r>
                      <a:endParaRPr lang="en-US" sz="1200" u="none">
                        <a:solidFill>
                          <a:schemeClr val="tx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Best linear performer</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64333173"/>
                  </a:ext>
                </a:extLst>
              </a:tr>
              <a:tr h="574214">
                <a:tc>
                  <a:txBody>
                    <a:bodyPr/>
                    <a:lstStyle/>
                    <a:p>
                      <a:pPr algn="ctr">
                        <a:buNone/>
                      </a:pPr>
                      <a:r>
                        <a:rPr lang="en-US" sz="1200" b="1"/>
                        <a:t>Linear Discriminant Analysis (LDA)</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Generative linear</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None</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0.2922</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0.796</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 Performs identically to Logistic Regression; confirms "Linear Ceiling" of ~0.80.</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38967503"/>
                  </a:ext>
                </a:extLst>
              </a:tr>
              <a:tr h="453326">
                <a:tc>
                  <a:txBody>
                    <a:bodyPr/>
                    <a:lstStyle/>
                    <a:p>
                      <a:pPr algn="ctr">
                        <a:buNone/>
                      </a:pPr>
                      <a:r>
                        <a:rPr lang="en-US" sz="1200" b="1"/>
                        <a:t>Decision Tree (Extended)</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Non-parametric</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cp (CV tuned)</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0.2825</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0.769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Simple but less flexible; limited by class imbalance.</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7131744"/>
                  </a:ext>
                </a:extLst>
              </a:tr>
              <a:tr h="574214">
                <a:tc>
                  <a:txBody>
                    <a:bodyPr/>
                    <a:lstStyle/>
                    <a:p>
                      <a:pPr algn="ctr">
                        <a:buNone/>
                      </a:pPr>
                      <a:r>
                        <a:rPr lang="en-US" sz="1200" b="1"/>
                        <a:t>Random Forest</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Ensemble </a:t>
                      </a:r>
                    </a:p>
                    <a:p>
                      <a:pPr algn="ctr">
                        <a:buNone/>
                      </a:pPr>
                      <a:r>
                        <a:rPr lang="en-US" sz="1200"/>
                        <a:t>(bagged trees)</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err="1"/>
                        <a:t>ntree</a:t>
                      </a:r>
                      <a:r>
                        <a:rPr lang="en-US" sz="1200"/>
                        <a:t> = 500 </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u="none">
                          <a:solidFill>
                            <a:schemeClr val="tx1"/>
                          </a:solidFill>
                        </a:rPr>
                        <a:t>0.2787</a:t>
                      </a:r>
                      <a:endParaRPr lang="en-US" sz="1200" u="none">
                        <a:solidFill>
                          <a:schemeClr val="tx1"/>
                        </a:solidFill>
                      </a:endParaRP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0.802</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Overall Winner.</a:t>
                      </a:r>
                      <a:r>
                        <a:rPr lang="en-US" sz="1200"/>
                        <a:t> Lowest error (RMSE) and high AUC. Captures non-linearities.</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62098450"/>
                  </a:ext>
                </a:extLst>
              </a:tr>
              <a:tr h="574214">
                <a:tc>
                  <a:txBody>
                    <a:bodyPr/>
                    <a:lstStyle/>
                    <a:p>
                      <a:pPr algn="ctr">
                        <a:buNone/>
                      </a:pPr>
                      <a:r>
                        <a:rPr lang="en-US" sz="1200" b="1"/>
                        <a:t>Support Vector Machine</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Margin-based </a:t>
                      </a:r>
                    </a:p>
                    <a:p>
                      <a:pPr algn="ctr">
                        <a:buNone/>
                      </a:pPr>
                      <a:r>
                        <a:rPr lang="en-US" sz="1200"/>
                        <a:t>(Radial kernel)</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cost = 10 </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0.2915</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0.715</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Underperformed. Heavily impacted by class imbalance (89% "No").</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1103486"/>
                  </a:ext>
                </a:extLst>
              </a:tr>
              <a:tr h="574214">
                <a:tc>
                  <a:txBody>
                    <a:bodyPr/>
                    <a:lstStyle/>
                    <a:p>
                      <a:pPr algn="ctr">
                        <a:buNone/>
                      </a:pPr>
                      <a:r>
                        <a:rPr lang="en-US" sz="1200" b="1"/>
                        <a:t>Neural Network </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Non-linear </a:t>
                      </a:r>
                    </a:p>
                    <a:p>
                      <a:pPr algn="ctr">
                        <a:buNone/>
                      </a:pPr>
                      <a:r>
                        <a:rPr lang="en-US" sz="1200"/>
                        <a:t>feed-forward</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size = 5</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0.2809</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b="1"/>
                        <a:t>0.790</a:t>
                      </a:r>
                      <a:endParaRPr lang="en-US" sz="1200"/>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US" sz="1200"/>
                        <a:t>Matched Logistic Regression; failed to beat Random Forest on this split.</a:t>
                      </a:r>
                    </a:p>
                  </a:txBody>
                  <a:tcPr marL="27970" marR="27970" marT="13985" marB="139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6255658"/>
                  </a:ext>
                </a:extLst>
              </a:tr>
            </a:tbl>
          </a:graphicData>
        </a:graphic>
      </p:graphicFrame>
      <p:sp>
        <p:nvSpPr>
          <p:cNvPr id="8" name="TextBox 7">
            <a:extLst>
              <a:ext uri="{FF2B5EF4-FFF2-40B4-BE49-F238E27FC236}">
                <a16:creationId xmlns:a16="http://schemas.microsoft.com/office/drawing/2014/main" id="{A4CA3C37-D792-DC03-5D38-5149D10B4157}"/>
              </a:ext>
            </a:extLst>
          </p:cNvPr>
          <p:cNvSpPr txBox="1"/>
          <p:nvPr/>
        </p:nvSpPr>
        <p:spPr>
          <a:xfrm>
            <a:off x="0" y="198181"/>
            <a:ext cx="12192000" cy="769441"/>
          </a:xfrm>
          <a:prstGeom prst="rect">
            <a:avLst/>
          </a:prstGeom>
          <a:noFill/>
        </p:spPr>
        <p:txBody>
          <a:bodyPr wrap="square">
            <a:spAutoFit/>
          </a:bodyPr>
          <a:lstStyle/>
          <a:p>
            <a:r>
              <a:rPr lang="en-US" sz="4400" b="0">
                <a:solidFill>
                  <a:srgbClr val="000000"/>
                </a:solidFill>
                <a:latin typeface="+mj-lt"/>
              </a:rPr>
              <a:t>Comparing Model Performance: Hold-Out Test Data</a:t>
            </a:r>
            <a:endParaRPr lang="en-US" sz="4400">
              <a:latin typeface="+mj-lt"/>
            </a:endParaRPr>
          </a:p>
        </p:txBody>
      </p:sp>
    </p:spTree>
    <p:extLst>
      <p:ext uri="{BB962C8B-B14F-4D97-AF65-F5344CB8AC3E}">
        <p14:creationId xmlns:p14="http://schemas.microsoft.com/office/powerpoint/2010/main" val="1274385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D7520-11F4-1CEA-A773-50FCB181D62A}"/>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D9361445-736D-E4EE-8C99-0F967C9C1934}"/>
              </a:ext>
            </a:extLst>
          </p:cNvPr>
          <p:cNvSpPr>
            <a:spLocks noGrp="1"/>
          </p:cNvSpPr>
          <p:nvPr>
            <p:ph sz="quarter" idx="13"/>
          </p:nvPr>
        </p:nvSpPr>
        <p:spPr/>
        <p:txBody>
          <a:bodyPr/>
          <a:lstStyle/>
          <a:p>
            <a:br>
              <a:rPr lang="en-US"/>
            </a:br>
            <a:br>
              <a:rPr lang="en-US"/>
            </a:br>
            <a:endParaRPr lang="en-US"/>
          </a:p>
        </p:txBody>
      </p:sp>
      <p:sp>
        <p:nvSpPr>
          <p:cNvPr id="2" name="TextBox 1">
            <a:extLst>
              <a:ext uri="{FF2B5EF4-FFF2-40B4-BE49-F238E27FC236}">
                <a16:creationId xmlns:a16="http://schemas.microsoft.com/office/drawing/2014/main" id="{C99EF133-630E-9B28-01EA-7BF4498C8C6E}"/>
              </a:ext>
            </a:extLst>
          </p:cNvPr>
          <p:cNvSpPr txBox="1"/>
          <p:nvPr/>
        </p:nvSpPr>
        <p:spPr>
          <a:xfrm>
            <a:off x="332883" y="110533"/>
            <a:ext cx="11712538"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mj-lt"/>
                <a:ea typeface="+mj-lt"/>
                <a:cs typeface="+mj-lt"/>
              </a:rPr>
              <a:t>Summary of Findings </a:t>
            </a:r>
            <a:endParaRPr lang="en-US" sz="4400">
              <a:latin typeface="+mj-lt"/>
              <a:ea typeface="+mn-lt"/>
              <a:cs typeface="+mn-lt"/>
            </a:endParaRPr>
          </a:p>
          <a:p>
            <a:pPr algn="ctr"/>
            <a:endParaRPr lang="en-US"/>
          </a:p>
        </p:txBody>
      </p:sp>
      <p:sp>
        <p:nvSpPr>
          <p:cNvPr id="5" name="Rectangle 1">
            <a:extLst>
              <a:ext uri="{FF2B5EF4-FFF2-40B4-BE49-F238E27FC236}">
                <a16:creationId xmlns:a16="http://schemas.microsoft.com/office/drawing/2014/main" id="{01AA5D75-102B-73F9-A72C-D02E198CE3CC}"/>
              </a:ext>
            </a:extLst>
          </p:cNvPr>
          <p:cNvSpPr>
            <a:spLocks noGrp="1" noChangeArrowheads="1"/>
          </p:cNvSpPr>
          <p:nvPr>
            <p:ph type="body" sz="quarter" idx="4294967295"/>
          </p:nvPr>
        </p:nvSpPr>
        <p:spPr bwMode="auto">
          <a:xfrm>
            <a:off x="763255" y="1005032"/>
            <a:ext cx="10856180" cy="475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None/>
            </a:pPr>
            <a:r>
              <a:rPr lang="en-US" sz="1600" b="1" dirty="0">
                <a:solidFill>
                  <a:srgbClr val="202020"/>
                </a:solidFill>
              </a:rPr>
              <a:t>Yes, prediction is viable:</a:t>
            </a:r>
            <a:r>
              <a:rPr lang="en-US" sz="1600" dirty="0">
                <a:solidFill>
                  <a:srgbClr val="202020"/>
                </a:solidFill>
              </a:rPr>
              <a:t> We successfully built a predictive model using only pre-call data.</a:t>
            </a:r>
            <a:endParaRPr lang="en-US" dirty="0"/>
          </a:p>
          <a:p>
            <a:pPr>
              <a:buNone/>
            </a:pPr>
            <a:r>
              <a:rPr lang="en-US" sz="1600" b="1" u="sng" dirty="0">
                <a:solidFill>
                  <a:schemeClr val="tx1"/>
                </a:solidFill>
              </a:rPr>
              <a:t>Best Model: Random Forest</a:t>
            </a:r>
            <a:endParaRPr lang="en-US" dirty="0">
              <a:solidFill>
                <a:schemeClr val="tx1"/>
              </a:solidFill>
            </a:endParaRPr>
          </a:p>
          <a:p>
            <a:pPr>
              <a:buNone/>
            </a:pPr>
            <a:r>
              <a:rPr lang="en-US" sz="1600" dirty="0">
                <a:solidFill>
                  <a:schemeClr val="tx1"/>
                </a:solidFill>
                <a:latin typeface="Arial"/>
                <a:cs typeface="Arial"/>
              </a:rPr>
              <a:t>• </a:t>
            </a:r>
            <a:r>
              <a:rPr lang="en-US" sz="1600" dirty="0">
                <a:solidFill>
                  <a:srgbClr val="202020"/>
                </a:solidFill>
              </a:rPr>
              <a:t>The </a:t>
            </a:r>
            <a:r>
              <a:rPr lang="en-US" sz="1600" b="1" dirty="0">
                <a:solidFill>
                  <a:srgbClr val="202020"/>
                </a:solidFill>
              </a:rPr>
              <a:t>Random Forest</a:t>
            </a:r>
            <a:r>
              <a:rPr lang="en-US" sz="1600" dirty="0">
                <a:solidFill>
                  <a:srgbClr val="202020"/>
                </a:solidFill>
              </a:rPr>
              <a:t> achieved an </a:t>
            </a:r>
            <a:r>
              <a:rPr lang="en-US" sz="1600" b="1" dirty="0">
                <a:solidFill>
                  <a:srgbClr val="202020"/>
                </a:solidFill>
              </a:rPr>
              <a:t>AUC of 0.802</a:t>
            </a:r>
            <a:r>
              <a:rPr lang="en-US" sz="1600" dirty="0">
                <a:solidFill>
                  <a:srgbClr val="202020"/>
                </a:solidFill>
              </a:rPr>
              <a:t>, demonstrating that we can identify likely subscribers with high probability even without knowing call length.</a:t>
            </a:r>
            <a:endParaRPr lang="en-US" dirty="0"/>
          </a:p>
          <a:p>
            <a:pPr>
              <a:buNone/>
            </a:pPr>
            <a:r>
              <a:rPr lang="en-US" sz="1600" dirty="0">
                <a:solidFill>
                  <a:schemeClr val="tx1"/>
                </a:solidFill>
                <a:latin typeface="Arial"/>
                <a:cs typeface="Arial"/>
              </a:rPr>
              <a:t>• </a:t>
            </a:r>
            <a:r>
              <a:rPr lang="en-US" sz="1600" b="1" dirty="0">
                <a:solidFill>
                  <a:srgbClr val="202020"/>
                </a:solidFill>
              </a:rPr>
              <a:t>Stability:</a:t>
            </a:r>
            <a:r>
              <a:rPr lang="en-US" sz="1600" dirty="0">
                <a:solidFill>
                  <a:srgbClr val="202020"/>
                </a:solidFill>
              </a:rPr>
              <a:t> The model showed excellent generalization with no overfitting (Test Error </a:t>
            </a:r>
            <a:r>
              <a:rPr lang="en-US" dirty="0">
                <a:solidFill>
                  <a:schemeClr val="tx1"/>
                </a:solidFill>
                <a:latin typeface="Cambria Math"/>
                <a:ea typeface="Cambria Math"/>
              </a:rPr>
              <a:t>≈</a:t>
            </a:r>
            <a:r>
              <a:rPr lang="en-US" sz="1600" dirty="0">
                <a:solidFill>
                  <a:srgbClr val="202020"/>
                </a:solidFill>
              </a:rPr>
              <a:t>Training Error).</a:t>
            </a:r>
            <a:endParaRPr lang="en-US" dirty="0"/>
          </a:p>
          <a:p>
            <a:pPr>
              <a:buNone/>
            </a:pPr>
            <a:r>
              <a:rPr lang="en-US" sz="1600" b="1" u="sng" dirty="0">
                <a:solidFill>
                  <a:schemeClr val="tx1"/>
                </a:solidFill>
              </a:rPr>
              <a:t>Linear Models &amp; Stability:</a:t>
            </a:r>
            <a:endParaRPr lang="en-US" dirty="0">
              <a:solidFill>
                <a:schemeClr val="tx1"/>
              </a:solidFill>
            </a:endParaRPr>
          </a:p>
          <a:p>
            <a:pPr>
              <a:buNone/>
            </a:pPr>
            <a:r>
              <a:rPr lang="en-US" sz="1600" dirty="0">
                <a:solidFill>
                  <a:schemeClr val="tx1"/>
                </a:solidFill>
                <a:latin typeface="Arial"/>
                <a:cs typeface="Arial"/>
              </a:rPr>
              <a:t>• </a:t>
            </a:r>
            <a:r>
              <a:rPr lang="en-US" sz="1600" b="1" dirty="0">
                <a:solidFill>
                  <a:schemeClr val="tx1"/>
                </a:solidFill>
              </a:rPr>
              <a:t>Ridge &amp; LASSO</a:t>
            </a:r>
            <a:r>
              <a:rPr lang="en-US" sz="1600" dirty="0">
                <a:solidFill>
                  <a:schemeClr val="tx1"/>
                </a:solidFill>
              </a:rPr>
              <a:t> were crucial for identifying </a:t>
            </a:r>
            <a:r>
              <a:rPr lang="en-US" sz="1600" b="1" dirty="0">
                <a:solidFill>
                  <a:schemeClr val="tx1"/>
                </a:solidFill>
              </a:rPr>
              <a:t>multicollinearity</a:t>
            </a:r>
            <a:r>
              <a:rPr lang="en-US" sz="1600" dirty="0">
                <a:solidFill>
                  <a:schemeClr val="tx1"/>
                </a:solidFill>
              </a:rPr>
              <a:t> (redundancy between </a:t>
            </a:r>
            <a:r>
              <a:rPr lang="en-US" sz="1600" i="1" dirty="0">
                <a:solidFill>
                  <a:schemeClr val="tx1"/>
                </a:solidFill>
              </a:rPr>
              <a:t>Euribor</a:t>
            </a:r>
            <a:r>
              <a:rPr lang="en-US" sz="1600" dirty="0">
                <a:solidFill>
                  <a:schemeClr val="tx1"/>
                </a:solidFill>
              </a:rPr>
              <a:t> and </a:t>
            </a:r>
            <a:r>
              <a:rPr lang="en-US" sz="1600" i="1" dirty="0">
                <a:solidFill>
                  <a:schemeClr val="tx1"/>
                </a:solidFill>
              </a:rPr>
              <a:t>Employment Rate</a:t>
            </a:r>
            <a:r>
              <a:rPr lang="en-US" sz="1600" dirty="0">
                <a:solidFill>
                  <a:schemeClr val="tx1"/>
                </a:solidFill>
              </a:rPr>
              <a:t>) </a:t>
            </a:r>
            <a:endParaRPr lang="en-US" dirty="0">
              <a:solidFill>
                <a:schemeClr val="tx1"/>
              </a:solidFill>
            </a:endParaRPr>
          </a:p>
          <a:p>
            <a:pPr>
              <a:buNone/>
            </a:pPr>
            <a:r>
              <a:rPr lang="en-US" sz="1600" b="1" u="sng" dirty="0">
                <a:solidFill>
                  <a:schemeClr val="tx1"/>
                </a:solidFill>
              </a:rPr>
              <a:t>Replication Result:</a:t>
            </a:r>
            <a:endParaRPr lang="en-US" dirty="0">
              <a:solidFill>
                <a:schemeClr val="tx1"/>
              </a:solidFill>
            </a:endParaRPr>
          </a:p>
          <a:p>
            <a:pPr>
              <a:buNone/>
            </a:pPr>
            <a:r>
              <a:rPr lang="en-US" sz="1600" dirty="0">
                <a:solidFill>
                  <a:schemeClr val="tx1"/>
                </a:solidFill>
                <a:latin typeface="Arial"/>
                <a:cs typeface="Arial"/>
              </a:rPr>
              <a:t>• </a:t>
            </a:r>
            <a:r>
              <a:rPr lang="en-US" sz="1600" b="1" dirty="0">
                <a:solidFill>
                  <a:srgbClr val="202020"/>
                </a:solidFill>
              </a:rPr>
              <a:t>Divergence from Paper: </a:t>
            </a:r>
            <a:r>
              <a:rPr lang="en-US" sz="1600" dirty="0">
                <a:solidFill>
                  <a:schemeClr val="tx1"/>
                </a:solidFill>
              </a:rPr>
              <a:t>Our replication found Tree based Ensembles (Random Forest) to be the superior approach while paper favored Neural Networks. </a:t>
            </a:r>
            <a:endParaRPr lang="en-US" dirty="0">
              <a:solidFill>
                <a:schemeClr val="tx1"/>
              </a:solidFill>
            </a:endParaRPr>
          </a:p>
          <a:p>
            <a:pPr>
              <a:buNone/>
            </a:pPr>
            <a:r>
              <a:rPr lang="en-US" sz="1600" dirty="0">
                <a:solidFill>
                  <a:schemeClr val="tx1"/>
                </a:solidFill>
                <a:latin typeface="Arial"/>
                <a:cs typeface="Arial"/>
              </a:rPr>
              <a:t>• </a:t>
            </a:r>
            <a:r>
              <a:rPr lang="en-US" sz="1600" b="1" dirty="0">
                <a:solidFill>
                  <a:srgbClr val="202020"/>
                </a:solidFill>
              </a:rPr>
              <a:t>Linear Ceiling:</a:t>
            </a:r>
            <a:r>
              <a:rPr lang="en-US" sz="1600" dirty="0">
                <a:solidFill>
                  <a:srgbClr val="202020"/>
                </a:solidFill>
              </a:rPr>
              <a:t> All linear models (Logistic, Ridge, LDA) hit a "performance ceiling" at ~0.79 AUC, confirming the relationship is non-linear.</a:t>
            </a:r>
            <a:endParaRPr lang="en-US" dirty="0"/>
          </a:p>
          <a:p>
            <a:pPr marL="0" marR="0" lvl="0" indent="0" algn="l" defTabSz="914400" eaLnBrk="0" fontAlgn="base" hangingPunct="0">
              <a:lnSpc>
                <a:spcPct val="100000"/>
              </a:lnSpc>
              <a:spcBef>
                <a:spcPct val="0"/>
              </a:spcBef>
              <a:spcAft>
                <a:spcPct val="0"/>
              </a:spcAft>
              <a:buClrTx/>
              <a:buSzTx/>
              <a:buFontTx/>
              <a:buNone/>
              <a:tabLst/>
            </a:pPr>
            <a:endParaRPr lang="en-US" altLang="en-US" sz="1800" i="0"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22198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3C4357-B444-B5CA-7244-B7612376B779}"/>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4569427-178A-6CBA-74E2-EF2B6CD43322}"/>
              </a:ext>
            </a:extLst>
          </p:cNvPr>
          <p:cNvSpPr>
            <a:spLocks noGrp="1"/>
          </p:cNvSpPr>
          <p:nvPr>
            <p:ph sz="quarter" idx="13"/>
          </p:nvPr>
        </p:nvSpPr>
        <p:spPr/>
        <p:txBody>
          <a:bodyPr/>
          <a:lstStyle/>
          <a:p>
            <a:br>
              <a:rPr lang="en-US"/>
            </a:br>
            <a:br>
              <a:rPr lang="en-US"/>
            </a:br>
            <a:endParaRPr lang="en-US"/>
          </a:p>
        </p:txBody>
      </p:sp>
      <p:sp>
        <p:nvSpPr>
          <p:cNvPr id="2" name="TextBox 1">
            <a:extLst>
              <a:ext uri="{FF2B5EF4-FFF2-40B4-BE49-F238E27FC236}">
                <a16:creationId xmlns:a16="http://schemas.microsoft.com/office/drawing/2014/main" id="{9AF5AEAB-91DB-7A29-8322-73FE4BCEC5E2}"/>
              </a:ext>
            </a:extLst>
          </p:cNvPr>
          <p:cNvSpPr txBox="1"/>
          <p:nvPr/>
        </p:nvSpPr>
        <p:spPr>
          <a:xfrm>
            <a:off x="393843" y="346753"/>
            <a:ext cx="11712538"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mj-lt"/>
                <a:ea typeface="+mj-lt"/>
                <a:cs typeface="+mj-lt"/>
              </a:rPr>
              <a:t>Pros and Cons of analysis and the models</a:t>
            </a:r>
            <a:r>
              <a:rPr lang="en-US" sz="4400">
                <a:latin typeface="+mj-lt"/>
                <a:ea typeface="+mn-lt"/>
                <a:cs typeface="+mn-lt"/>
              </a:rPr>
              <a:t> </a:t>
            </a:r>
          </a:p>
          <a:p>
            <a:pPr algn="ctr"/>
            <a:endParaRPr lang="en-US"/>
          </a:p>
        </p:txBody>
      </p:sp>
      <p:sp>
        <p:nvSpPr>
          <p:cNvPr id="5" name="Rectangle 1">
            <a:extLst>
              <a:ext uri="{FF2B5EF4-FFF2-40B4-BE49-F238E27FC236}">
                <a16:creationId xmlns:a16="http://schemas.microsoft.com/office/drawing/2014/main" id="{059B4A42-AA1C-3A22-D3C3-53C2D3EDA91C}"/>
              </a:ext>
            </a:extLst>
          </p:cNvPr>
          <p:cNvSpPr>
            <a:spLocks noGrp="1" noChangeArrowheads="1"/>
          </p:cNvSpPr>
          <p:nvPr>
            <p:ph type="body" sz="quarter" idx="4294967295"/>
          </p:nvPr>
        </p:nvSpPr>
        <p:spPr bwMode="auto">
          <a:xfrm>
            <a:off x="1114887" y="1604410"/>
            <a:ext cx="9255291"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1" i="0" u="sng" strike="noStrike" cap="none" normalizeH="0" baseline="0" dirty="0">
                <a:ln>
                  <a:noFill/>
                </a:ln>
                <a:solidFill>
                  <a:schemeClr val="tx1"/>
                </a:solidFill>
                <a:effectLst/>
              </a:rPr>
              <a:t>Pros (Strengths):</a:t>
            </a:r>
            <a:endParaRPr lang="en-US" altLang="en-US" sz="1600" b="1" i="0" u="sng" strike="noStrike" cap="none" normalizeH="0" baseline="0" dirty="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Validated Hypothesis:</a:t>
            </a:r>
            <a:r>
              <a:rPr kumimoji="0" lang="en-US" altLang="en-US" sz="1600" b="0" i="0" u="none" strike="noStrike" cap="none" normalizeH="0" baseline="0" dirty="0">
                <a:ln>
                  <a:noFill/>
                </a:ln>
                <a:solidFill>
                  <a:schemeClr val="tx1"/>
                </a:solidFill>
                <a:effectLst/>
              </a:rPr>
              <a:t> Confirmed </a:t>
            </a:r>
            <a:r>
              <a:rPr kumimoji="0" lang="en-US" altLang="en-US" sz="1600" b="1" i="0" u="none" strike="noStrike" cap="none" normalizeH="0" baseline="0" dirty="0">
                <a:ln>
                  <a:noFill/>
                </a:ln>
                <a:solidFill>
                  <a:schemeClr val="tx1"/>
                </a:solidFill>
                <a:effectLst/>
              </a:rPr>
              <a:t>Interest Rates</a:t>
            </a:r>
            <a:r>
              <a:rPr kumimoji="0" lang="en-US" altLang="en-US" sz="1600" b="0" i="0" u="none" strike="noStrike" cap="none" normalizeH="0" baseline="0" dirty="0">
                <a:ln>
                  <a:noFill/>
                </a:ln>
                <a:solidFill>
                  <a:schemeClr val="tx1"/>
                </a:solidFill>
                <a:effectLst/>
              </a:rPr>
              <a:t> are the primary driver of client decisions.</a:t>
            </a:r>
            <a:endParaRPr lang="en-US" altLang="en-US" sz="1600" b="0" i="0" u="none" strike="noStrike" cap="none" normalizeH="0" baseline="0" dirty="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Realistic Success:</a:t>
            </a:r>
            <a:r>
              <a:rPr kumimoji="0" lang="en-US" altLang="en-US" sz="1600" b="0" i="0" u="none" strike="noStrike" cap="none" normalizeH="0" baseline="0" dirty="0">
                <a:ln>
                  <a:noFill/>
                </a:ln>
                <a:solidFill>
                  <a:schemeClr val="tx1"/>
                </a:solidFill>
                <a:effectLst/>
              </a:rPr>
              <a:t> Achieved </a:t>
            </a:r>
            <a:r>
              <a:rPr kumimoji="0" lang="en-US" altLang="en-US" sz="1600" b="1" i="0" u="none" strike="noStrike" cap="none" normalizeH="0" baseline="0" dirty="0">
                <a:ln>
                  <a:noFill/>
                </a:ln>
                <a:solidFill>
                  <a:schemeClr val="tx1"/>
                </a:solidFill>
                <a:effectLst/>
              </a:rPr>
              <a:t>AUC 0.802</a:t>
            </a:r>
            <a:r>
              <a:rPr kumimoji="0" lang="en-US" altLang="en-US" sz="1600" b="0" i="0" u="none" strike="noStrike" cap="none" normalizeH="0" baseline="0" dirty="0">
                <a:ln>
                  <a:noFill/>
                </a:ln>
                <a:solidFill>
                  <a:schemeClr val="tx1"/>
                </a:solidFill>
                <a:effectLst/>
              </a:rPr>
              <a:t> </a:t>
            </a:r>
            <a:r>
              <a:rPr lang="en-US" altLang="en-US" sz="1600" dirty="0">
                <a:solidFill>
                  <a:schemeClr val="tx1"/>
                </a:solidFill>
              </a:rPr>
              <a:t>with a Random Forest model.</a:t>
            </a:r>
            <a:endParaRPr lang="en-US" altLang="en-US" sz="1600" b="0" i="0" u="none" strike="noStrike" cap="none" normalizeH="0" baseline="0" dirty="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Efficiency Found:</a:t>
            </a:r>
            <a:r>
              <a:rPr kumimoji="0" lang="en-US" altLang="en-US" sz="1600" b="0" i="0" u="none" strike="noStrike" cap="none" normalizeH="0" baseline="0" dirty="0">
                <a:ln>
                  <a:noFill/>
                </a:ln>
                <a:solidFill>
                  <a:schemeClr val="tx1"/>
                </a:solidFill>
                <a:effectLst/>
              </a:rPr>
              <a:t> Proved </a:t>
            </a:r>
            <a:r>
              <a:rPr kumimoji="0" lang="en-US" altLang="en-US" sz="1600" b="1" i="0" u="none" strike="noStrike" cap="none" normalizeH="0" baseline="0" dirty="0">
                <a:ln>
                  <a:noFill/>
                </a:ln>
                <a:solidFill>
                  <a:schemeClr val="tx1"/>
                </a:solidFill>
                <a:effectLst/>
              </a:rPr>
              <a:t>Employment Rate</a:t>
            </a:r>
            <a:r>
              <a:rPr kumimoji="0" lang="en-US" altLang="en-US" sz="1600" b="0" i="0" u="none" strike="noStrike" cap="none" normalizeH="0" baseline="0" dirty="0">
                <a:ln>
                  <a:noFill/>
                </a:ln>
                <a:solidFill>
                  <a:schemeClr val="tx1"/>
                </a:solidFill>
                <a:effectLst/>
              </a:rPr>
              <a:t> is redundant; Interest Rate alone is sufficient.</a:t>
            </a:r>
            <a:endParaRPr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1" i="0" u="sng" strike="noStrike" cap="none" normalizeH="0" baseline="0" dirty="0">
                <a:ln>
                  <a:noFill/>
                </a:ln>
                <a:solidFill>
                  <a:schemeClr val="tx1"/>
                </a:solidFill>
                <a:effectLst/>
              </a:rPr>
              <a:t>Cons (Limitations):</a:t>
            </a:r>
            <a:endParaRPr lang="en-US" altLang="en-US" sz="1600" b="0" i="0" u="sng" strike="noStrike" cap="none" normalizeH="0" baseline="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Class Imbalance:</a:t>
            </a:r>
            <a:r>
              <a:rPr kumimoji="0" lang="en-US" altLang="en-US" sz="1600" b="0" i="0" u="none" strike="noStrike" cap="none" normalizeH="0" baseline="0" dirty="0">
                <a:ln>
                  <a:noFill/>
                </a:ln>
                <a:solidFill>
                  <a:schemeClr val="tx1"/>
                </a:solidFill>
                <a:effectLst/>
              </a:rPr>
              <a:t> </a:t>
            </a:r>
            <a:r>
              <a:rPr kumimoji="0" lang="en-US" altLang="en-US" sz="1600" b="1" i="0" u="none" strike="noStrike" cap="none" normalizeH="0" baseline="0" dirty="0">
                <a:ln>
                  <a:noFill/>
                </a:ln>
                <a:solidFill>
                  <a:schemeClr val="tx1"/>
                </a:solidFill>
                <a:effectLst/>
              </a:rPr>
              <a:t>SVM</a:t>
            </a:r>
            <a:r>
              <a:rPr kumimoji="0" lang="en-US" altLang="en-US" sz="1600" b="0" i="0" u="none" strike="noStrike" cap="none" normalizeH="0" baseline="0" dirty="0">
                <a:ln>
                  <a:noFill/>
                </a:ln>
                <a:solidFill>
                  <a:schemeClr val="tx1"/>
                </a:solidFill>
                <a:effectLst/>
              </a:rPr>
              <a:t> struggled (AUC 0.715) due to the 89% "No" rate.</a:t>
            </a:r>
            <a:endParaRPr lang="en-US" altLang="en-US" sz="1600" b="0" i="0" u="none" strike="noStrike" cap="none" normalizeH="0" baseline="0" dirty="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Linear Ceiling:</a:t>
            </a:r>
            <a:r>
              <a:rPr kumimoji="0" lang="en-US" altLang="en-US" sz="1600" b="0" i="0" u="none" strike="noStrike" cap="none" normalizeH="0" baseline="0" dirty="0">
                <a:ln>
                  <a:noFill/>
                </a:ln>
                <a:solidFill>
                  <a:schemeClr val="tx1"/>
                </a:solidFill>
                <a:effectLst/>
              </a:rPr>
              <a:t> All linear models plateaued at </a:t>
            </a:r>
            <a:r>
              <a:rPr kumimoji="0" lang="en-US" altLang="en-US" sz="1600" b="1" i="0" u="none" strike="noStrike" cap="none" normalizeH="0" baseline="0" dirty="0">
                <a:ln>
                  <a:noFill/>
                </a:ln>
                <a:solidFill>
                  <a:schemeClr val="tx1"/>
                </a:solidFill>
                <a:effectLst/>
              </a:rPr>
              <a:t>AUC ~0.79</a:t>
            </a:r>
            <a:r>
              <a:rPr kumimoji="0" lang="en-US" altLang="en-US" sz="1600" b="0" i="0" u="none" strike="noStrike" cap="none" normalizeH="0" baseline="0" dirty="0">
                <a:ln>
                  <a:noFill/>
                </a:ln>
                <a:solidFill>
                  <a:schemeClr val="tx1"/>
                </a:solidFill>
                <a:effectLst/>
              </a:rPr>
              <a:t>, failing to capture complex patterns.</a:t>
            </a:r>
            <a:endParaRPr lang="en-US" altLang="en-US" sz="1600" b="0" i="0" u="none" strike="noStrike" cap="none" normalizeH="0" baseline="0" dirty="0">
              <a:ln>
                <a:noFill/>
              </a:ln>
              <a:solidFill>
                <a:schemeClr val="tx1"/>
              </a:solidFill>
              <a:effectLst/>
            </a:endParaRPr>
          </a:p>
          <a:p>
            <a:pPr eaLnBrk="0" fontAlgn="base" hangingPunct="0">
              <a:lnSpc>
                <a:spcPct val="150000"/>
              </a:lnSpc>
              <a:spcBef>
                <a:spcPct val="0"/>
              </a:spcBef>
              <a:spcAft>
                <a:spcPct val="0"/>
              </a:spcAft>
            </a:pPr>
            <a:r>
              <a:rPr kumimoji="0" lang="en-US" altLang="en-US" sz="1600" b="1" i="0" u="none" strike="noStrike" cap="none" normalizeH="0" baseline="0" dirty="0">
                <a:ln>
                  <a:noFill/>
                </a:ln>
                <a:solidFill>
                  <a:schemeClr val="tx1"/>
                </a:solidFill>
                <a:effectLst/>
              </a:rPr>
              <a:t>Black Box:</a:t>
            </a:r>
            <a:r>
              <a:rPr kumimoji="0" lang="en-US" altLang="en-US" sz="1600" b="0" i="0" u="none" strike="noStrike" cap="none" normalizeH="0" baseline="0" dirty="0">
                <a:ln>
                  <a:noFill/>
                </a:ln>
                <a:solidFill>
                  <a:schemeClr val="tx1"/>
                </a:solidFill>
                <a:effectLst/>
              </a:rPr>
              <a:t> Random Forest offers high accuracy but less interpretability than </a:t>
            </a:r>
            <a:r>
              <a:rPr lang="en-US" altLang="en-US" sz="1600" dirty="0">
                <a:solidFill>
                  <a:schemeClr val="tx1"/>
                </a:solidFill>
              </a:rPr>
              <a:t>other models</a:t>
            </a:r>
            <a:r>
              <a:rPr kumimoji="0" lang="en-US" altLang="en-US" sz="1600" b="0" i="0" u="none" strike="noStrike" cap="none" normalizeH="0" baseline="0" dirty="0">
                <a:ln>
                  <a:noFill/>
                </a:ln>
                <a:solidFill>
                  <a:schemeClr val="tx1"/>
                </a:solidFill>
                <a:effectLst/>
              </a:rPr>
              <a:t>.</a:t>
            </a:r>
            <a:endParaRPr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0" i="0" u="none" strike="noStrike" cap="none" normalizeH="0" baseline="0" dirty="0">
              <a:ln>
                <a:noFill/>
              </a:ln>
              <a:solidFill>
                <a:schemeClr val="tx1"/>
              </a:solidFill>
              <a:effectLst/>
              <a:latin typeface="Arial" panose="020B0604020202020204" pitchFamily="34" charset="0"/>
              <a:cs typeface="Arial"/>
            </a:endParaRPr>
          </a:p>
        </p:txBody>
      </p:sp>
    </p:spTree>
    <p:extLst>
      <p:ext uri="{BB962C8B-B14F-4D97-AF65-F5344CB8AC3E}">
        <p14:creationId xmlns:p14="http://schemas.microsoft.com/office/powerpoint/2010/main" val="2267598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3F04E-CA3D-766D-5F0C-2FA506C588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181502-3F2A-5D45-3F30-EE7C1B2BA7E3}"/>
              </a:ext>
            </a:extLst>
          </p:cNvPr>
          <p:cNvSpPr>
            <a:spLocks noGrp="1"/>
          </p:cNvSpPr>
          <p:nvPr>
            <p:ph type="title"/>
          </p:nvPr>
        </p:nvSpPr>
        <p:spPr>
          <a:xfrm>
            <a:off x="1450709" y="349514"/>
            <a:ext cx="9285024" cy="655417"/>
          </a:xfrm>
        </p:spPr>
        <p:txBody>
          <a:bodyPr vert="horz" lIns="0" tIns="0" rIns="0" bIns="0" rtlCol="0" anchor="b">
            <a:noAutofit/>
          </a:bodyPr>
          <a:lstStyle/>
          <a:p>
            <a:pPr algn="ctr"/>
            <a:r>
              <a:rPr lang="en-US" sz="4400">
                <a:ea typeface="+mj-lt"/>
                <a:cs typeface="+mj-lt"/>
              </a:rPr>
              <a:t>Future Work</a:t>
            </a:r>
          </a:p>
        </p:txBody>
      </p:sp>
      <p:sp>
        <p:nvSpPr>
          <p:cNvPr id="5" name="Content Placeholder 4">
            <a:extLst>
              <a:ext uri="{FF2B5EF4-FFF2-40B4-BE49-F238E27FC236}">
                <a16:creationId xmlns:a16="http://schemas.microsoft.com/office/drawing/2014/main" id="{E03C8E62-86DB-A168-671A-91F17DC6F1B3}"/>
              </a:ext>
            </a:extLst>
          </p:cNvPr>
          <p:cNvSpPr>
            <a:spLocks noGrp="1"/>
          </p:cNvSpPr>
          <p:nvPr>
            <p:ph type="body" sz="quarter" idx="13"/>
          </p:nvPr>
        </p:nvSpPr>
        <p:spPr>
          <a:xfrm>
            <a:off x="980420" y="2080611"/>
            <a:ext cx="10224386" cy="3673923"/>
          </a:xfrm>
        </p:spPr>
        <p:txBody>
          <a:bodyPr vert="horz" lIns="0" tIns="0" rIns="0" bIns="0" rtlCol="0" anchor="t">
            <a:noAutofit/>
          </a:bodyPr>
          <a:lstStyle/>
          <a:p>
            <a:r>
              <a:rPr lang="en-US" sz="1800" b="1" u="sng" dirty="0">
                <a:ea typeface="+mn-lt"/>
                <a:cs typeface="+mn-lt"/>
              </a:rPr>
              <a:t>Add more information:</a:t>
            </a:r>
          </a:p>
          <a:p>
            <a:pPr marL="285750" indent="-285750">
              <a:buChar char="•"/>
            </a:pPr>
            <a:r>
              <a:rPr lang="en-US" sz="1800" dirty="0">
                <a:ea typeface="+mn-lt"/>
                <a:cs typeface="+mn-lt"/>
              </a:rPr>
              <a:t>Bring in extra customer history and new economic numbers to give the model better clues.</a:t>
            </a:r>
            <a:endParaRPr lang="en-US" sz="1800"/>
          </a:p>
          <a:p>
            <a:r>
              <a:rPr lang="en-US" sz="1800" b="1" u="sng" dirty="0">
                <a:ea typeface="+mn-lt"/>
                <a:cs typeface="+mn-lt"/>
              </a:rPr>
              <a:t>Balance the classes:</a:t>
            </a:r>
            <a:endParaRPr lang="en-US" sz="1800" u="sng">
              <a:ea typeface="+mn-lt"/>
              <a:cs typeface="+mn-lt"/>
            </a:endParaRPr>
          </a:p>
          <a:p>
            <a:pPr marL="285750" indent="-285750">
              <a:buChar char="•"/>
            </a:pPr>
            <a:r>
              <a:rPr lang="en-US" sz="1800" dirty="0">
                <a:ea typeface="+mn-lt"/>
                <a:cs typeface="+mn-lt"/>
              </a:rPr>
              <a:t>Adjust the training data so “yes” and “no” cases are closer in number- helps the model notice the rarer “yes” group.</a:t>
            </a:r>
            <a:endParaRPr lang="en-US" sz="1800"/>
          </a:p>
          <a:p>
            <a:r>
              <a:rPr lang="en-US" sz="1800" b="1" u="sng" dirty="0">
                <a:ea typeface="+mn-lt"/>
                <a:cs typeface="+mn-lt"/>
              </a:rPr>
              <a:t>Refine decision threshold:</a:t>
            </a:r>
            <a:endParaRPr lang="en-US" sz="1800" u="sng">
              <a:ea typeface="+mn-lt"/>
              <a:cs typeface="+mn-lt"/>
            </a:endParaRPr>
          </a:p>
          <a:p>
            <a:pPr marL="285750" indent="-285750">
              <a:buChar char="•"/>
            </a:pPr>
            <a:r>
              <a:rPr lang="en-US" sz="1800" dirty="0">
                <a:ea typeface="+mn-lt"/>
                <a:cs typeface="+mn-lt"/>
              </a:rPr>
              <a:t>Test different cut-off points  to pick the spot that gives the best marketing payoff.</a:t>
            </a:r>
            <a:endParaRPr lang="en-US" sz="1800" dirty="0"/>
          </a:p>
          <a:p>
            <a:r>
              <a:rPr lang="en-US" sz="1800" b="1" u="sng" dirty="0">
                <a:ea typeface="+mn-lt"/>
                <a:cs typeface="+mn-lt"/>
              </a:rPr>
              <a:t>Track and explain the model: </a:t>
            </a:r>
            <a:endParaRPr lang="en-US" sz="1800">
              <a:ea typeface="+mn-lt"/>
              <a:cs typeface="+mn-lt"/>
            </a:endParaRPr>
          </a:p>
          <a:p>
            <a:pPr marL="285750" indent="-285750">
              <a:buChar char="•"/>
            </a:pPr>
            <a:r>
              <a:rPr lang="en-US" sz="1800" dirty="0">
                <a:ea typeface="+mn-lt"/>
                <a:cs typeface="+mn-lt"/>
              </a:rPr>
              <a:t>Keep a simple dashboard of key metrics (AUC, error rate) and record the top factors driving each prediction so results stay transparent over time.</a:t>
            </a:r>
            <a:endParaRPr lang="en-US" sz="1800"/>
          </a:p>
          <a:p>
            <a:endParaRPr lang="en-US" sz="1800" b="1" dirty="0">
              <a:latin typeface="Avenir Next LT Pro Light"/>
            </a:endParaRPr>
          </a:p>
        </p:txBody>
      </p:sp>
    </p:spTree>
    <p:extLst>
      <p:ext uri="{BB962C8B-B14F-4D97-AF65-F5344CB8AC3E}">
        <p14:creationId xmlns:p14="http://schemas.microsoft.com/office/powerpoint/2010/main" val="3418626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group of people walking in a subway">
            <a:extLst>
              <a:ext uri="{FF2B5EF4-FFF2-40B4-BE49-F238E27FC236}">
                <a16:creationId xmlns:a16="http://schemas.microsoft.com/office/drawing/2014/main" id="{AC034648-54BF-9F83-4240-FAD885A284F0}"/>
              </a:ext>
            </a:extLst>
          </p:cNvPr>
          <p:cNvPicPr>
            <a:picLocks noGrp="1" noChangeAspect="1"/>
          </p:cNvPicPr>
          <p:nvPr>
            <p:ph type="pic" sz="quarter" idx="17"/>
          </p:nvPr>
        </p:nvPicPr>
        <p:blipFill>
          <a:blip r:embed="rId2">
            <a:extLst>
              <a:ext uri="{28A0092B-C50C-407E-A947-70E740481C1C}">
                <a14:useLocalDpi xmlns:a14="http://schemas.microsoft.com/office/drawing/2010/main" val="0"/>
              </a:ext>
            </a:extLst>
          </a:blip>
          <a:srcRect l="58" r="58"/>
          <a:stretch/>
        </p:blipFill>
        <p:spPr>
          <a:xfrm>
            <a:off x="0" y="0"/>
            <a:ext cx="12192000" cy="6858000"/>
          </a:xfrm>
        </p:spPr>
      </p:pic>
      <p:sp>
        <p:nvSpPr>
          <p:cNvPr id="2" name="Title 1">
            <a:extLst>
              <a:ext uri="{FF2B5EF4-FFF2-40B4-BE49-F238E27FC236}">
                <a16:creationId xmlns:a16="http://schemas.microsoft.com/office/drawing/2014/main" id="{29BA87EA-8BB3-79C6-656A-1A8ABD658D7E}"/>
              </a:ext>
            </a:extLst>
          </p:cNvPr>
          <p:cNvSpPr>
            <a:spLocks noGrp="1"/>
          </p:cNvSpPr>
          <p:nvPr>
            <p:ph type="ctrTitle"/>
          </p:nvPr>
        </p:nvSpPr>
        <p:spPr>
          <a:xfrm>
            <a:off x="2714626" y="2489809"/>
            <a:ext cx="6981822" cy="1866575"/>
          </a:xfrm>
        </p:spPr>
        <p:txBody>
          <a:bodyPr/>
          <a:lstStyle/>
          <a:p>
            <a:pPr algn="ctr"/>
            <a:r>
              <a:rPr lang="en-US" sz="7200">
                <a:cs typeface="Times New Roman"/>
              </a:rPr>
              <a:t>Thank you</a:t>
            </a:r>
          </a:p>
        </p:txBody>
      </p:sp>
    </p:spTree>
    <p:extLst>
      <p:ext uri="{BB962C8B-B14F-4D97-AF65-F5344CB8AC3E}">
        <p14:creationId xmlns:p14="http://schemas.microsoft.com/office/powerpoint/2010/main" val="3272732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2F81B-8572-24BF-BD5D-EC7D95CEB4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D80775-B0EC-0E9E-8A32-9B46B0071D3D}"/>
              </a:ext>
            </a:extLst>
          </p:cNvPr>
          <p:cNvSpPr>
            <a:spLocks noGrp="1"/>
          </p:cNvSpPr>
          <p:nvPr>
            <p:ph type="title"/>
          </p:nvPr>
        </p:nvSpPr>
        <p:spPr>
          <a:xfrm>
            <a:off x="1302140" y="639007"/>
            <a:ext cx="9285024" cy="638298"/>
          </a:xfrm>
        </p:spPr>
        <p:txBody>
          <a:bodyPr vert="horz" lIns="0" tIns="0" rIns="0" bIns="0" rtlCol="0" anchor="b">
            <a:noAutofit/>
          </a:bodyPr>
          <a:lstStyle/>
          <a:p>
            <a:pPr algn="ctr"/>
            <a:r>
              <a:rPr lang="en-US"/>
              <a:t>Appendix</a:t>
            </a:r>
            <a:br>
              <a:rPr lang="en-US"/>
            </a:br>
            <a:r>
              <a:rPr lang="en-US"/>
              <a:t>(</a:t>
            </a:r>
            <a:r>
              <a:rPr lang="en-US" sz="3600"/>
              <a:t>KNN</a:t>
            </a:r>
            <a:r>
              <a:rPr lang="en-US"/>
              <a:t> )</a:t>
            </a:r>
          </a:p>
        </p:txBody>
      </p:sp>
      <p:sp>
        <p:nvSpPr>
          <p:cNvPr id="5" name="Content Placeholder 4">
            <a:extLst>
              <a:ext uri="{FF2B5EF4-FFF2-40B4-BE49-F238E27FC236}">
                <a16:creationId xmlns:a16="http://schemas.microsoft.com/office/drawing/2014/main" id="{FC3D4572-5365-4BDA-41C6-9BF5A451F942}"/>
              </a:ext>
            </a:extLst>
          </p:cNvPr>
          <p:cNvSpPr>
            <a:spLocks noGrp="1"/>
          </p:cNvSpPr>
          <p:nvPr>
            <p:ph type="body" sz="quarter" idx="13"/>
          </p:nvPr>
        </p:nvSpPr>
        <p:spPr>
          <a:xfrm>
            <a:off x="1001056" y="1595918"/>
            <a:ext cx="9285024" cy="4812646"/>
          </a:xfrm>
        </p:spPr>
        <p:txBody>
          <a:bodyPr vert="horz" lIns="0" tIns="0" rIns="0" bIns="0" rtlCol="0" anchor="t">
            <a:normAutofit/>
          </a:bodyPr>
          <a:lstStyle/>
          <a:p>
            <a:r>
              <a:rPr lang="en-US" b="1" u="sng"/>
              <a:t>Model Setup:</a:t>
            </a:r>
            <a:endParaRPr lang="en-US" u="sng"/>
          </a:p>
          <a:p>
            <a:pPr marL="285750" indent="-285750">
              <a:buFont typeface="Arial" panose="020B0604020202020204" pitchFamily="34" charset="0"/>
              <a:buChar char="•"/>
            </a:pPr>
            <a:r>
              <a:rPr lang="en-US"/>
              <a:t>Implemented using class::</a:t>
            </a:r>
            <a:r>
              <a:rPr lang="en-US" err="1"/>
              <a:t>knn</a:t>
            </a:r>
            <a:r>
              <a:rPr lang="en-US"/>
              <a:t>() on </a:t>
            </a:r>
            <a:r>
              <a:rPr lang="en-US" b="1"/>
              <a:t>scaled numeric predictors</a:t>
            </a:r>
            <a:r>
              <a:rPr lang="en-US"/>
              <a:t>.</a:t>
            </a:r>
          </a:p>
          <a:p>
            <a:pPr marL="285750" indent="-285750">
              <a:buFont typeface="Arial" panose="020B0604020202020204" pitchFamily="34" charset="0"/>
              <a:buChar char="•"/>
            </a:pPr>
            <a:r>
              <a:rPr lang="en-US"/>
              <a:t>Evaluated for </a:t>
            </a:r>
            <a:r>
              <a:rPr lang="en-US" b="1"/>
              <a:t>k = {3, 5, 7, 9, 11}</a:t>
            </a:r>
            <a:r>
              <a:rPr lang="en-US"/>
              <a:t> using 80/20 train-test split.</a:t>
            </a:r>
          </a:p>
          <a:p>
            <a:pPr marL="285750" indent="-285750">
              <a:buFont typeface="Arial" panose="020B0604020202020204" pitchFamily="34" charset="0"/>
              <a:buChar char="•"/>
            </a:pPr>
            <a:r>
              <a:rPr lang="en-US"/>
              <a:t>Best-performing value: </a:t>
            </a:r>
            <a:r>
              <a:rPr lang="en-US" b="1"/>
              <a:t>k = 11</a:t>
            </a:r>
            <a:r>
              <a:rPr lang="en-US"/>
              <a:t>.</a:t>
            </a:r>
          </a:p>
          <a:p>
            <a:r>
              <a:rPr lang="en-US" b="1" u="sng"/>
              <a:t>Performance:</a:t>
            </a:r>
            <a:endParaRPr lang="en-US" u="sng"/>
          </a:p>
          <a:p>
            <a:pPr marL="285750" indent="-285750">
              <a:buFont typeface="Arial" panose="020B0604020202020204" pitchFamily="34" charset="0"/>
              <a:buChar char="•"/>
            </a:pPr>
            <a:r>
              <a:rPr lang="en-US" b="1"/>
              <a:t>Accuracy (train/test):</a:t>
            </a:r>
            <a:r>
              <a:rPr lang="en-US"/>
              <a:t> ~89.4% at </a:t>
            </a:r>
            <a:r>
              <a:rPr lang="en-US" i="1"/>
              <a:t>k = 11</a:t>
            </a:r>
            <a:r>
              <a:rPr lang="en-US"/>
              <a:t>.</a:t>
            </a:r>
          </a:p>
          <a:p>
            <a:pPr marL="285750" indent="-285750">
              <a:buFont typeface="Arial" panose="020B0604020202020204" pitchFamily="34" charset="0"/>
              <a:buChar char="•"/>
            </a:pPr>
            <a:r>
              <a:rPr lang="en-US" b="1"/>
              <a:t>AUC:</a:t>
            </a:r>
            <a:r>
              <a:rPr lang="en-US"/>
              <a:t> 0.618 (lowest among tested models).</a:t>
            </a:r>
          </a:p>
          <a:p>
            <a:pPr marL="285750" indent="-285750">
              <a:buFont typeface="Arial" panose="020B0604020202020204" pitchFamily="34" charset="0"/>
              <a:buChar char="•"/>
            </a:pPr>
            <a:r>
              <a:rPr lang="en-US"/>
              <a:t>Model heavily biased toward the majority “no” class due to imbalance.</a:t>
            </a:r>
          </a:p>
          <a:p>
            <a:r>
              <a:rPr lang="en-US" b="1" u="sng"/>
              <a:t>Interpretation:</a:t>
            </a:r>
            <a:endParaRPr lang="en-US" u="sng"/>
          </a:p>
          <a:p>
            <a:pPr marL="285750" indent="-285750">
              <a:buFont typeface="Arial" panose="020B0604020202020204" pitchFamily="34" charset="0"/>
              <a:buChar char="•"/>
            </a:pPr>
            <a:r>
              <a:rPr lang="en-US"/>
              <a:t>Performs adequately in raw accuracy but </a:t>
            </a:r>
            <a:r>
              <a:rPr lang="en-US" b="1"/>
              <a:t>poor at ranking probabilities</a:t>
            </a:r>
            <a:r>
              <a:rPr lang="en-US"/>
              <a:t> (low AUC).</a:t>
            </a:r>
          </a:p>
          <a:p>
            <a:pPr marL="285750" indent="-285750">
              <a:buFont typeface="Arial" panose="020B0604020202020204" pitchFamily="34" charset="0"/>
              <a:buChar char="•"/>
            </a:pPr>
            <a:r>
              <a:rPr lang="en-US"/>
              <a:t>Confirms that </a:t>
            </a:r>
            <a:r>
              <a:rPr lang="en-US" b="1"/>
              <a:t>KNN struggles in high-dimensional, imbalanced datasets</a:t>
            </a:r>
            <a:r>
              <a:rPr lang="en-US"/>
              <a:t>.</a:t>
            </a:r>
          </a:p>
          <a:p>
            <a:pPr marL="285750" indent="-285750">
              <a:buFont typeface="Arial" panose="020B0604020202020204" pitchFamily="34" charset="0"/>
              <a:buChar char="•"/>
            </a:pPr>
            <a:r>
              <a:rPr lang="en-US"/>
              <a:t>Retained for completeness — not competitive with regularized or ensemble methods.</a:t>
            </a:r>
          </a:p>
          <a:p>
            <a:endParaRPr lang="en-US" b="1">
              <a:latin typeface="Avenir Next LT Pro Demi"/>
            </a:endParaRPr>
          </a:p>
        </p:txBody>
      </p:sp>
    </p:spTree>
    <p:extLst>
      <p:ext uri="{BB962C8B-B14F-4D97-AF65-F5344CB8AC3E}">
        <p14:creationId xmlns:p14="http://schemas.microsoft.com/office/powerpoint/2010/main" val="1716818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94CB10-2DF4-DC09-AC0F-609BF112137B}"/>
              </a:ext>
            </a:extLst>
          </p:cNvPr>
          <p:cNvSpPr>
            <a:spLocks noGrp="1"/>
          </p:cNvSpPr>
          <p:nvPr>
            <p:ph sz="quarter" idx="13"/>
          </p:nvPr>
        </p:nvSpPr>
        <p:spPr/>
        <p:txBody>
          <a:bodyPr/>
          <a:lstStyle/>
          <a:p>
            <a:br>
              <a:rPr lang="en-US"/>
            </a:br>
            <a:br>
              <a:rPr lang="en-US"/>
            </a:br>
            <a:endParaRPr lang="en-US"/>
          </a:p>
        </p:txBody>
      </p:sp>
      <p:sp>
        <p:nvSpPr>
          <p:cNvPr id="4" name="Text Placeholder 3">
            <a:extLst>
              <a:ext uri="{FF2B5EF4-FFF2-40B4-BE49-F238E27FC236}">
                <a16:creationId xmlns:a16="http://schemas.microsoft.com/office/drawing/2014/main" id="{CEE9B55B-919C-6C32-408E-D46E6B1DEACA}"/>
              </a:ext>
            </a:extLst>
          </p:cNvPr>
          <p:cNvSpPr>
            <a:spLocks noGrp="1"/>
          </p:cNvSpPr>
          <p:nvPr>
            <p:ph type="body" sz="quarter" idx="4294967295"/>
          </p:nvPr>
        </p:nvSpPr>
        <p:spPr>
          <a:xfrm>
            <a:off x="803900" y="1478681"/>
            <a:ext cx="10377808" cy="3151954"/>
          </a:xfrm>
        </p:spPr>
        <p:txBody>
          <a:bodyPr vert="horz" lIns="0" tIns="0" rIns="0" bIns="0" rtlCol="0" anchor="t">
            <a:normAutofit/>
          </a:bodyPr>
          <a:lstStyle/>
          <a:p>
            <a:pPr>
              <a:buFont typeface="Arial"/>
              <a:buChar char="•"/>
            </a:pPr>
            <a:r>
              <a:rPr lang="en-US">
                <a:ea typeface="+mn-lt"/>
                <a:cs typeface="+mn-lt"/>
              </a:rPr>
              <a:t>Dataset : </a:t>
            </a:r>
            <a:r>
              <a:rPr lang="en-US" b="1">
                <a:ea typeface="+mn-lt"/>
                <a:cs typeface="+mn-lt"/>
              </a:rPr>
              <a:t>Portuguese banking institution</a:t>
            </a:r>
            <a:r>
              <a:rPr lang="en-US">
                <a:ea typeface="+mn-lt"/>
                <a:cs typeface="+mn-lt"/>
              </a:rPr>
              <a:t>.</a:t>
            </a:r>
            <a:endParaRPr lang="en-US"/>
          </a:p>
          <a:p>
            <a:pPr>
              <a:buFont typeface="Arial"/>
              <a:buChar char="•"/>
            </a:pPr>
            <a:r>
              <a:rPr lang="en-US">
                <a:ea typeface="+mn-lt"/>
                <a:cs typeface="+mn-lt"/>
              </a:rPr>
              <a:t>It captures information from </a:t>
            </a:r>
            <a:r>
              <a:rPr lang="en-US" b="1">
                <a:ea typeface="+mn-lt"/>
                <a:cs typeface="+mn-lt"/>
              </a:rPr>
              <a:t>direct marketing campaigns</a:t>
            </a:r>
            <a:r>
              <a:rPr lang="en-US">
                <a:ea typeface="+mn-lt"/>
                <a:cs typeface="+mn-lt"/>
              </a:rPr>
              <a:t> conducted by phone to promote </a:t>
            </a:r>
            <a:r>
              <a:rPr lang="en-US" b="1">
                <a:ea typeface="+mn-lt"/>
                <a:cs typeface="+mn-lt"/>
              </a:rPr>
              <a:t>term deposit subscriptions</a:t>
            </a:r>
            <a:r>
              <a:rPr lang="en-US">
                <a:ea typeface="+mn-lt"/>
                <a:cs typeface="+mn-lt"/>
              </a:rPr>
              <a:t>.</a:t>
            </a:r>
            <a:endParaRPr lang="en-US"/>
          </a:p>
          <a:p>
            <a:pPr>
              <a:buFont typeface="Arial"/>
              <a:buChar char="•"/>
            </a:pPr>
            <a:r>
              <a:rPr lang="en-US">
                <a:ea typeface="+mn-lt"/>
                <a:cs typeface="+mn-lt"/>
              </a:rPr>
              <a:t>Each record represents one client contact, with features describing </a:t>
            </a:r>
            <a:r>
              <a:rPr lang="en-US" b="1">
                <a:ea typeface="+mn-lt"/>
                <a:cs typeface="+mn-lt"/>
              </a:rPr>
              <a:t>demographics, financial information, and campaign details</a:t>
            </a:r>
            <a:r>
              <a:rPr lang="en-US">
                <a:ea typeface="+mn-lt"/>
                <a:cs typeface="+mn-lt"/>
              </a:rPr>
              <a:t> </a:t>
            </a:r>
          </a:p>
          <a:p>
            <a:pPr>
              <a:buFont typeface="Arial"/>
              <a:buChar char="•"/>
            </a:pPr>
            <a:r>
              <a:rPr lang="en-US">
                <a:ea typeface="+mn-lt"/>
                <a:cs typeface="+mn-lt"/>
              </a:rPr>
              <a:t>The objective of the campaign was to </a:t>
            </a:r>
            <a:r>
              <a:rPr lang="en-US" b="1">
                <a:ea typeface="+mn-lt"/>
                <a:cs typeface="+mn-lt"/>
              </a:rPr>
              <a:t>predict whether a client would subscribe</a:t>
            </a:r>
            <a:r>
              <a:rPr lang="en-US">
                <a:ea typeface="+mn-lt"/>
                <a:cs typeface="+mn-lt"/>
              </a:rPr>
              <a:t> to a term deposit (</a:t>
            </a:r>
            <a:r>
              <a:rPr lang="en-US">
                <a:latin typeface="Consolas"/>
              </a:rPr>
              <a:t>y</a:t>
            </a:r>
            <a:r>
              <a:rPr lang="en-US">
                <a:ea typeface="+mn-lt"/>
                <a:cs typeface="+mn-lt"/>
              </a:rPr>
              <a:t>).</a:t>
            </a:r>
            <a:endParaRPr lang="en-US"/>
          </a:p>
          <a:p>
            <a:pPr>
              <a:buFont typeface="Arial"/>
              <a:buChar char="•"/>
            </a:pPr>
            <a:r>
              <a:rPr lang="en-US">
                <a:ea typeface="+mn-lt"/>
                <a:cs typeface="+mn-lt"/>
              </a:rPr>
              <a:t>Paper : </a:t>
            </a:r>
            <a:r>
              <a:rPr lang="en-US" i="1">
                <a:ea typeface="+mn-lt"/>
                <a:cs typeface="+mn-lt"/>
              </a:rPr>
              <a:t>“A Data-Driven Approach to Predict the Success of Bank Telemarketing”</a:t>
            </a:r>
            <a:r>
              <a:rPr lang="en-US">
                <a:ea typeface="+mn-lt"/>
                <a:cs typeface="+mn-lt"/>
              </a:rPr>
              <a:t> by </a:t>
            </a:r>
            <a:r>
              <a:rPr lang="en-US" b="1">
                <a:ea typeface="+mn-lt"/>
                <a:cs typeface="+mn-lt"/>
              </a:rPr>
              <a:t>Moro, Cortez, and Rita (2014)</a:t>
            </a:r>
            <a:r>
              <a:rPr lang="en-US">
                <a:ea typeface="+mn-lt"/>
                <a:cs typeface="+mn-lt"/>
              </a:rPr>
              <a:t>.</a:t>
            </a:r>
            <a:endParaRPr lang="en-US"/>
          </a:p>
          <a:p>
            <a:pPr marL="0" indent="0">
              <a:buNone/>
            </a:pPr>
            <a:endParaRPr lang="en-US">
              <a:ea typeface="+mn-lt"/>
              <a:cs typeface="+mn-lt"/>
            </a:endParaRPr>
          </a:p>
          <a:p>
            <a:pPr>
              <a:buFont typeface="Arial"/>
              <a:buChar char="•"/>
            </a:pPr>
            <a:endParaRPr lang="en-US"/>
          </a:p>
          <a:p>
            <a:pPr marL="0" indent="0">
              <a:buNone/>
            </a:pPr>
            <a:endParaRPr lang="en-US"/>
          </a:p>
        </p:txBody>
      </p:sp>
      <p:sp>
        <p:nvSpPr>
          <p:cNvPr id="5" name="TextBox 4">
            <a:extLst>
              <a:ext uri="{FF2B5EF4-FFF2-40B4-BE49-F238E27FC236}">
                <a16:creationId xmlns:a16="http://schemas.microsoft.com/office/drawing/2014/main" id="{919112EF-B932-1D0F-E45A-9B04B9B1D382}"/>
              </a:ext>
            </a:extLst>
          </p:cNvPr>
          <p:cNvSpPr txBox="1"/>
          <p:nvPr/>
        </p:nvSpPr>
        <p:spPr>
          <a:xfrm>
            <a:off x="804809" y="235450"/>
            <a:ext cx="10060112"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b="0" i="0">
                <a:latin typeface="Times New Roman"/>
                <a:ea typeface="Arial"/>
                <a:cs typeface="Arial"/>
              </a:rPr>
              <a:t>A brief background of the data set</a:t>
            </a:r>
            <a:endParaRPr lang="en-US" sz="4400">
              <a:latin typeface="Times New Roman"/>
              <a:cs typeface="Times New Roman"/>
            </a:endParaRPr>
          </a:p>
          <a:p>
            <a:pPr algn="ctr"/>
            <a:endParaRPr lang="en-US"/>
          </a:p>
        </p:txBody>
      </p:sp>
    </p:spTree>
    <p:extLst>
      <p:ext uri="{BB962C8B-B14F-4D97-AF65-F5344CB8AC3E}">
        <p14:creationId xmlns:p14="http://schemas.microsoft.com/office/powerpoint/2010/main" val="1331559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3F392-3B7C-FA81-8AEF-41C755CCC4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DAF491-1003-EC7B-5527-6A6FE451C617}"/>
              </a:ext>
            </a:extLst>
          </p:cNvPr>
          <p:cNvSpPr>
            <a:spLocks noGrp="1"/>
          </p:cNvSpPr>
          <p:nvPr>
            <p:ph type="title"/>
          </p:nvPr>
        </p:nvSpPr>
        <p:spPr>
          <a:xfrm>
            <a:off x="1841325" y="215470"/>
            <a:ext cx="7538418" cy="1434545"/>
          </a:xfrm>
        </p:spPr>
        <p:txBody>
          <a:bodyPr>
            <a:normAutofit/>
          </a:bodyPr>
          <a:lstStyle/>
          <a:p>
            <a:pPr algn="ctr"/>
            <a:r>
              <a:rPr lang="en-US" sz="4400" b="0">
                <a:ea typeface="+mj-lt"/>
                <a:cs typeface="+mj-lt"/>
              </a:rPr>
              <a:t>Research questions &amp; Goals</a:t>
            </a:r>
          </a:p>
          <a:p>
            <a:endParaRPr lang="en-US"/>
          </a:p>
        </p:txBody>
      </p:sp>
      <p:sp>
        <p:nvSpPr>
          <p:cNvPr id="5" name="Content Placeholder 4">
            <a:extLst>
              <a:ext uri="{FF2B5EF4-FFF2-40B4-BE49-F238E27FC236}">
                <a16:creationId xmlns:a16="http://schemas.microsoft.com/office/drawing/2014/main" id="{5D8DA0B9-5553-9C6D-A859-B6AEA95AE8EA}"/>
              </a:ext>
            </a:extLst>
          </p:cNvPr>
          <p:cNvSpPr>
            <a:spLocks noGrp="1"/>
          </p:cNvSpPr>
          <p:nvPr>
            <p:ph type="body" sz="quarter" idx="13"/>
          </p:nvPr>
        </p:nvSpPr>
        <p:spPr>
          <a:xfrm>
            <a:off x="1344763" y="1650015"/>
            <a:ext cx="9354813" cy="3528373"/>
          </a:xfrm>
        </p:spPr>
        <p:txBody>
          <a:bodyPr vert="horz" lIns="0" tIns="0" rIns="0" bIns="0" rtlCol="0" anchor="t">
            <a:noAutofit/>
          </a:bodyPr>
          <a:lstStyle/>
          <a:p>
            <a:r>
              <a:rPr lang="en-US" sz="1800" b="1" u="sng" dirty="0">
                <a:ea typeface="+mn-lt"/>
                <a:cs typeface="+mn-lt"/>
              </a:rPr>
              <a:t>Research Question:</a:t>
            </a:r>
            <a:endParaRPr lang="en-US" sz="1800" b="1" u="sng" dirty="0"/>
          </a:p>
          <a:p>
            <a:r>
              <a:rPr lang="en-US" sz="1800" i="1" dirty="0">
                <a:ea typeface="+mn-lt"/>
                <a:cs typeface="+mn-lt"/>
              </a:rPr>
              <a:t>Can we accurately predict whether a client will subscribe to a term deposit after a marketing campaign using statistical and machine-learning methods?</a:t>
            </a:r>
            <a:endParaRPr lang="en-US" sz="1800" dirty="0"/>
          </a:p>
          <a:p>
            <a:r>
              <a:rPr lang="en-US" sz="1800" b="1" u="sng" dirty="0">
                <a:ea typeface="+mn-lt"/>
                <a:cs typeface="+mn-lt"/>
              </a:rPr>
              <a:t>Goals:</a:t>
            </a:r>
            <a:endParaRPr lang="en-US" sz="1800" u="sng" dirty="0"/>
          </a:p>
          <a:p>
            <a:pPr marL="285750" indent="-285750">
              <a:buFont typeface="Arial"/>
              <a:buChar char="•"/>
            </a:pPr>
            <a:r>
              <a:rPr lang="en-US" sz="1800" b="1" dirty="0">
                <a:ea typeface="+mn-lt"/>
                <a:cs typeface="+mn-lt"/>
              </a:rPr>
              <a:t>Replicate</a:t>
            </a:r>
            <a:r>
              <a:rPr lang="en-US" sz="1800" dirty="0">
                <a:ea typeface="+mn-lt"/>
                <a:cs typeface="+mn-lt"/>
              </a:rPr>
              <a:t> Moro et al. (2014)’s methods and results.</a:t>
            </a:r>
            <a:endParaRPr lang="en-US" sz="1800" dirty="0"/>
          </a:p>
          <a:p>
            <a:pPr marL="285750" indent="-285750">
              <a:buFont typeface="Arial"/>
              <a:buChar char="•"/>
            </a:pPr>
            <a:r>
              <a:rPr lang="en-US" sz="1800" b="1" dirty="0">
                <a:ea typeface="+mn-lt"/>
                <a:cs typeface="+mn-lt"/>
              </a:rPr>
              <a:t>Evaluate modern methods</a:t>
            </a:r>
            <a:r>
              <a:rPr lang="en-US" sz="1800" dirty="0">
                <a:ea typeface="+mn-lt"/>
                <a:cs typeface="+mn-lt"/>
              </a:rPr>
              <a:t> from STAT-627 (Ridge, LASSO, LDA, Decision Trees, SVM, Neural Network).</a:t>
            </a:r>
            <a:endParaRPr lang="en-US" sz="1800" dirty="0"/>
          </a:p>
          <a:p>
            <a:pPr marL="285750" indent="-285750">
              <a:buFont typeface="Arial"/>
              <a:buChar char="•"/>
            </a:pPr>
            <a:r>
              <a:rPr lang="en-US" sz="1800" b="1" dirty="0">
                <a:ea typeface="+mn-lt"/>
                <a:cs typeface="+mn-lt"/>
              </a:rPr>
              <a:t>Compare performance</a:t>
            </a:r>
            <a:r>
              <a:rPr lang="en-US" sz="1800" dirty="0">
                <a:ea typeface="+mn-lt"/>
                <a:cs typeface="+mn-lt"/>
              </a:rPr>
              <a:t> across linear and nonlinear approaches using AUC.</a:t>
            </a:r>
            <a:endParaRPr lang="en-US" sz="1800" dirty="0"/>
          </a:p>
          <a:p>
            <a:pPr marL="285750" indent="-285750">
              <a:buFont typeface="Arial"/>
              <a:buChar char="•"/>
            </a:pPr>
            <a:r>
              <a:rPr lang="en-US" sz="1800" b="1" dirty="0">
                <a:ea typeface="+mn-lt"/>
                <a:cs typeface="+mn-lt"/>
              </a:rPr>
              <a:t>Assess interpretability vs. accuracy</a:t>
            </a:r>
            <a:r>
              <a:rPr lang="en-US" sz="1800" dirty="0">
                <a:ea typeface="+mn-lt"/>
                <a:cs typeface="+mn-lt"/>
              </a:rPr>
              <a:t> to recommend the most practical model for bank marketing decisions.</a:t>
            </a:r>
            <a:endParaRPr lang="en-US" sz="1800" dirty="0"/>
          </a:p>
          <a:p>
            <a:pPr marL="285750" indent="-285750">
              <a:buFont typeface="Arial"/>
              <a:buChar char="•"/>
            </a:pPr>
            <a:r>
              <a:rPr lang="en-US" sz="1800" b="1" dirty="0">
                <a:ea typeface="+mn-lt"/>
                <a:cs typeface="+mn-lt"/>
              </a:rPr>
              <a:t>Validate results</a:t>
            </a:r>
            <a:r>
              <a:rPr lang="en-US" sz="1800" dirty="0">
                <a:ea typeface="+mn-lt"/>
                <a:cs typeface="+mn-lt"/>
              </a:rPr>
              <a:t> on hold-out testing data (20 %) to ensure generalization.</a:t>
            </a:r>
            <a:endParaRPr lang="en-US" sz="1800" dirty="0"/>
          </a:p>
          <a:p>
            <a:endParaRPr lang="en-US" sz="1800" b="1">
              <a:latin typeface="Avenir Next LT Pro Demi"/>
            </a:endParaRPr>
          </a:p>
        </p:txBody>
      </p:sp>
    </p:spTree>
    <p:extLst>
      <p:ext uri="{BB962C8B-B14F-4D97-AF65-F5344CB8AC3E}">
        <p14:creationId xmlns:p14="http://schemas.microsoft.com/office/powerpoint/2010/main" val="2904378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BB16D-2F4A-F938-64C3-F8B6808F5004}"/>
              </a:ext>
            </a:extLst>
          </p:cNvPr>
          <p:cNvSpPr>
            <a:spLocks noGrp="1"/>
          </p:cNvSpPr>
          <p:nvPr>
            <p:ph type="title"/>
          </p:nvPr>
        </p:nvSpPr>
        <p:spPr>
          <a:xfrm>
            <a:off x="1815639" y="378144"/>
            <a:ext cx="7538418" cy="663983"/>
          </a:xfrm>
        </p:spPr>
        <p:txBody>
          <a:bodyPr>
            <a:normAutofit/>
          </a:bodyPr>
          <a:lstStyle/>
          <a:p>
            <a:pPr algn="ctr"/>
            <a:r>
              <a:rPr lang="en-US" sz="4400" b="0">
                <a:ea typeface="+mj-lt"/>
                <a:cs typeface="+mj-lt"/>
              </a:rPr>
              <a:t>Exploratory</a:t>
            </a:r>
            <a:r>
              <a:rPr lang="en-US" b="0">
                <a:ea typeface="+mj-lt"/>
                <a:cs typeface="+mj-lt"/>
              </a:rPr>
              <a:t> data analysis</a:t>
            </a:r>
            <a:endParaRPr lang="en-US">
              <a:latin typeface="Times New Roman"/>
              <a:ea typeface="Calibri"/>
            </a:endParaRPr>
          </a:p>
        </p:txBody>
      </p:sp>
      <p:sp>
        <p:nvSpPr>
          <p:cNvPr id="5" name="Content Placeholder 4">
            <a:extLst>
              <a:ext uri="{FF2B5EF4-FFF2-40B4-BE49-F238E27FC236}">
                <a16:creationId xmlns:a16="http://schemas.microsoft.com/office/drawing/2014/main" id="{6BCE1C32-E3BE-E820-0C0D-D82105EBFBD0}"/>
              </a:ext>
            </a:extLst>
          </p:cNvPr>
          <p:cNvSpPr>
            <a:spLocks noGrp="1"/>
          </p:cNvSpPr>
          <p:nvPr>
            <p:ph type="body" sz="quarter" idx="13"/>
          </p:nvPr>
        </p:nvSpPr>
        <p:spPr>
          <a:xfrm>
            <a:off x="773638" y="1607666"/>
            <a:ext cx="9622419" cy="4872190"/>
          </a:xfrm>
        </p:spPr>
        <p:txBody>
          <a:bodyPr vert="horz" lIns="0" tIns="0" rIns="0" bIns="0" rtlCol="0" anchor="t">
            <a:normAutofit fontScale="92500" lnSpcReduction="10000"/>
          </a:bodyPr>
          <a:lstStyle/>
          <a:p>
            <a:r>
              <a:rPr lang="en-US" sz="1900" b="1" u="sng" dirty="0">
                <a:solidFill>
                  <a:schemeClr val="tx1"/>
                </a:solidFill>
                <a:ea typeface="+mn-lt"/>
                <a:cs typeface="+mn-lt"/>
              </a:rPr>
              <a:t>Overview:</a:t>
            </a:r>
            <a:endParaRPr lang="en-US" sz="1900" b="1" u="sng" dirty="0">
              <a:solidFill>
                <a:schemeClr val="tx1"/>
              </a:solidFill>
            </a:endParaRPr>
          </a:p>
          <a:p>
            <a:pPr marL="285750" indent="-285750">
              <a:buFont typeface="Arial"/>
              <a:buChar char="•"/>
            </a:pPr>
            <a:r>
              <a:rPr lang="en-US" sz="1900" b="1" dirty="0">
                <a:ea typeface="+mn-lt"/>
                <a:cs typeface="+mn-lt"/>
              </a:rPr>
              <a:t>41,188 observations</a:t>
            </a:r>
            <a:r>
              <a:rPr lang="en-US" sz="1900" dirty="0">
                <a:ea typeface="+mn-lt"/>
                <a:cs typeface="+mn-lt"/>
              </a:rPr>
              <a:t> and </a:t>
            </a:r>
            <a:r>
              <a:rPr lang="en-US" sz="1900" b="1" dirty="0">
                <a:ea typeface="+mn-lt"/>
                <a:cs typeface="+mn-lt"/>
              </a:rPr>
              <a:t>21 variables (No missing values</a:t>
            </a:r>
            <a:r>
              <a:rPr lang="en-US" sz="1900" dirty="0">
                <a:ea typeface="+mn-lt"/>
                <a:cs typeface="+mn-lt"/>
              </a:rPr>
              <a:t> ) </a:t>
            </a:r>
            <a:br>
              <a:rPr lang="en-US" sz="1900" b="1" dirty="0">
                <a:ea typeface="+mn-lt"/>
                <a:cs typeface="+mn-lt"/>
              </a:rPr>
            </a:br>
            <a:r>
              <a:rPr lang="en-US" sz="1900" b="1" dirty="0">
                <a:ea typeface="+mn-lt"/>
                <a:cs typeface="+mn-lt"/>
              </a:rPr>
              <a:t> → 10 numeric</a:t>
            </a:r>
            <a:r>
              <a:rPr lang="en-US" sz="1900" dirty="0">
                <a:ea typeface="+mn-lt"/>
                <a:cs typeface="+mn-lt"/>
              </a:rPr>
              <a:t>, </a:t>
            </a:r>
            <a:r>
              <a:rPr lang="en-US" sz="1900" b="1" dirty="0">
                <a:ea typeface="+mn-lt"/>
                <a:cs typeface="+mn-lt"/>
              </a:rPr>
              <a:t>11 categorical</a:t>
            </a:r>
            <a:r>
              <a:rPr lang="en-US" sz="1900" dirty="0">
                <a:ea typeface="+mn-lt"/>
                <a:cs typeface="+mn-lt"/>
              </a:rPr>
              <a:t> (including response </a:t>
            </a:r>
            <a:r>
              <a:rPr lang="en-US" sz="1900" dirty="0"/>
              <a:t>y</a:t>
            </a:r>
            <a:r>
              <a:rPr lang="en-US" sz="1900" dirty="0">
                <a:ea typeface="+mn-lt"/>
                <a:cs typeface="+mn-lt"/>
              </a:rPr>
              <a:t>)</a:t>
            </a:r>
            <a:endParaRPr lang="en-US" sz="1900" dirty="0"/>
          </a:p>
          <a:p>
            <a:r>
              <a:rPr lang="en-US" sz="1900" b="1" u="sng" dirty="0">
                <a:ea typeface="+mn-lt"/>
                <a:cs typeface="+mn-lt"/>
              </a:rPr>
              <a:t>Response Variable</a:t>
            </a:r>
            <a:r>
              <a:rPr lang="en-US" sz="1900" b="1" dirty="0">
                <a:ea typeface="+mn-lt"/>
                <a:cs typeface="+mn-lt"/>
              </a:rPr>
              <a:t>(y)</a:t>
            </a:r>
            <a:r>
              <a:rPr lang="en-US" sz="1900" b="1" u="sng" dirty="0">
                <a:ea typeface="+mn-lt"/>
                <a:cs typeface="+mn-lt"/>
              </a:rPr>
              <a:t>:</a:t>
            </a:r>
            <a:endParaRPr lang="en-US" sz="1900" b="1" u="sng" dirty="0"/>
          </a:p>
          <a:p>
            <a:pPr marL="285750" indent="-285750">
              <a:buFont typeface="Arial"/>
              <a:buChar char="•"/>
            </a:pPr>
            <a:r>
              <a:rPr lang="en-US" sz="1900" dirty="0">
                <a:ea typeface="+mn-lt"/>
                <a:cs typeface="+mn-lt"/>
              </a:rPr>
              <a:t>Indicates whether the client </a:t>
            </a:r>
            <a:r>
              <a:rPr lang="en-US" sz="1900" b="1" dirty="0">
                <a:ea typeface="+mn-lt"/>
                <a:cs typeface="+mn-lt"/>
              </a:rPr>
              <a:t>subscribed to a term deposit (yes / no)</a:t>
            </a:r>
            <a:endParaRPr lang="en-US" sz="1900" dirty="0"/>
          </a:p>
          <a:p>
            <a:pPr marL="285750" indent="-285750">
              <a:buFont typeface="Arial"/>
              <a:buChar char="•"/>
            </a:pPr>
            <a:r>
              <a:rPr lang="en-US" sz="1900" b="1" dirty="0">
                <a:ea typeface="+mn-lt"/>
                <a:cs typeface="+mn-lt"/>
              </a:rPr>
              <a:t>Highly imbalanced:</a:t>
            </a:r>
            <a:r>
              <a:rPr lang="en-US" sz="1900" dirty="0">
                <a:ea typeface="+mn-lt"/>
                <a:cs typeface="+mn-lt"/>
              </a:rPr>
              <a:t> ~</a:t>
            </a:r>
            <a:r>
              <a:rPr lang="en-US" sz="1900" b="1" dirty="0">
                <a:ea typeface="+mn-lt"/>
                <a:cs typeface="+mn-lt"/>
              </a:rPr>
              <a:t>88.7% “no”</a:t>
            </a:r>
            <a:r>
              <a:rPr lang="en-US" sz="1900" dirty="0">
                <a:ea typeface="+mn-lt"/>
                <a:cs typeface="+mn-lt"/>
              </a:rPr>
              <a:t>, ~</a:t>
            </a:r>
            <a:r>
              <a:rPr lang="en-US" sz="1900" b="1" dirty="0">
                <a:ea typeface="+mn-lt"/>
                <a:cs typeface="+mn-lt"/>
              </a:rPr>
              <a:t>11.3% “yes”</a:t>
            </a:r>
            <a:endParaRPr lang="en-US" sz="1900" dirty="0"/>
          </a:p>
          <a:p>
            <a:r>
              <a:rPr lang="en-US" sz="1900" b="1" u="sng" dirty="0">
                <a:ea typeface="+mn-lt"/>
                <a:cs typeface="+mn-lt"/>
              </a:rPr>
              <a:t>Key Insights:</a:t>
            </a:r>
            <a:endParaRPr lang="en-US" sz="1900" u="sng" dirty="0"/>
          </a:p>
          <a:p>
            <a:pPr marL="285750" indent="-285750">
              <a:buFont typeface="Courier New" panose="02070309020205020404" pitchFamily="49" charset="0"/>
              <a:buChar char="o"/>
            </a:pPr>
            <a:r>
              <a:rPr lang="en-US" sz="1900" b="1" dirty="0">
                <a:ea typeface="+mn-lt"/>
                <a:cs typeface="+mn-lt"/>
              </a:rPr>
              <a:t>Numeric variables:</a:t>
            </a:r>
            <a:endParaRPr lang="en-US" sz="1900" dirty="0"/>
          </a:p>
          <a:p>
            <a:pPr marL="514350" lvl="1" indent="-285750">
              <a:buFont typeface="Arial"/>
              <a:buChar char="•"/>
            </a:pPr>
            <a:r>
              <a:rPr lang="en-US" sz="1900" b="1" dirty="0">
                <a:ea typeface="+mn-lt"/>
                <a:cs typeface="+mn-lt"/>
              </a:rPr>
              <a:t>Highly correlated variables: </a:t>
            </a:r>
            <a:r>
              <a:rPr lang="en-US" sz="1900" dirty="0">
                <a:ea typeface="+mn-lt"/>
                <a:cs typeface="+mn-lt"/>
              </a:rPr>
              <a:t> the economic indicators</a:t>
            </a:r>
            <a:endParaRPr lang="en-US" sz="1900" dirty="0"/>
          </a:p>
          <a:p>
            <a:pPr marL="514350" lvl="1" indent="-285750">
              <a:buFont typeface="Arial"/>
              <a:buChar char="•"/>
            </a:pPr>
            <a:r>
              <a:rPr lang="en-US" sz="1900" dirty="0"/>
              <a:t>Excluded variable : “duration”</a:t>
            </a:r>
            <a:r>
              <a:rPr lang="en-US" sz="1900" dirty="0">
                <a:ea typeface="+mn-lt"/>
                <a:cs typeface="+mn-lt"/>
              </a:rPr>
              <a:t>; strongly influences </a:t>
            </a:r>
            <a:r>
              <a:rPr lang="en-US" sz="1900" dirty="0"/>
              <a:t>y</a:t>
            </a:r>
          </a:p>
          <a:p>
            <a:pPr marL="285750" indent="-285750">
              <a:buFont typeface="Courier New" panose="02070309020205020404" pitchFamily="49" charset="0"/>
              <a:buChar char="o"/>
            </a:pPr>
            <a:r>
              <a:rPr lang="en-US" sz="1900" b="1" dirty="0">
                <a:ea typeface="+mn-lt"/>
                <a:cs typeface="+mn-lt"/>
              </a:rPr>
              <a:t>Categorical variables:</a:t>
            </a:r>
            <a:endParaRPr lang="en-US" sz="1900" dirty="0"/>
          </a:p>
          <a:p>
            <a:pPr marL="514350" lvl="1" indent="-285750">
              <a:buFont typeface="Arial"/>
              <a:buChar char="•"/>
            </a:pPr>
            <a:r>
              <a:rPr lang="en-US" sz="1900" dirty="0">
                <a:ea typeface="+mn-lt"/>
                <a:cs typeface="+mn-lt"/>
              </a:rPr>
              <a:t>Most categories : one or two levels</a:t>
            </a:r>
            <a:endParaRPr lang="en-US" sz="1900" dirty="0"/>
          </a:p>
          <a:p>
            <a:pPr marL="514350" lvl="1" indent="-285750">
              <a:buFont typeface="Arial"/>
              <a:buChar char="•"/>
            </a:pPr>
            <a:r>
              <a:rPr lang="en-US" sz="1900" dirty="0">
                <a:ea typeface="+mn-lt"/>
                <a:cs typeface="+mn-lt"/>
              </a:rPr>
              <a:t>Clients with </a:t>
            </a:r>
            <a:r>
              <a:rPr lang="en-US" sz="1900" dirty="0" err="1"/>
              <a:t>poutcome</a:t>
            </a:r>
            <a:r>
              <a:rPr lang="en-US" sz="1900" dirty="0"/>
              <a:t> = success</a:t>
            </a:r>
            <a:r>
              <a:rPr lang="en-US" sz="1900" dirty="0">
                <a:ea typeface="+mn-lt"/>
                <a:cs typeface="+mn-lt"/>
              </a:rPr>
              <a:t> or contacted in </a:t>
            </a:r>
            <a:r>
              <a:rPr lang="en-US" sz="1900" b="1" dirty="0">
                <a:ea typeface="+mn-lt"/>
                <a:cs typeface="+mn-lt"/>
              </a:rPr>
              <a:t>March, October, and December</a:t>
            </a:r>
            <a:r>
              <a:rPr lang="en-US" sz="1900" dirty="0">
                <a:ea typeface="+mn-lt"/>
                <a:cs typeface="+mn-lt"/>
              </a:rPr>
              <a:t> show </a:t>
            </a:r>
            <a:r>
              <a:rPr lang="en-US" sz="1900" b="1" dirty="0">
                <a:ea typeface="+mn-lt"/>
                <a:cs typeface="+mn-lt"/>
              </a:rPr>
              <a:t>higher subscription rates</a:t>
            </a:r>
            <a:r>
              <a:rPr lang="en-US" sz="1900" dirty="0">
                <a:ea typeface="+mn-lt"/>
                <a:cs typeface="+mn-lt"/>
              </a:rPr>
              <a:t>.</a:t>
            </a:r>
            <a:endParaRPr lang="en-US" sz="1900" dirty="0"/>
          </a:p>
          <a:p>
            <a:endParaRPr lang="en-US" sz="1800">
              <a:latin typeface="Avenir Next LT Pro Light"/>
            </a:endParaRPr>
          </a:p>
          <a:p>
            <a:endParaRPr lang="en-US" b="1">
              <a:latin typeface="Avenir Next LT Pro Demi"/>
            </a:endParaRPr>
          </a:p>
        </p:txBody>
      </p:sp>
    </p:spTree>
    <p:extLst>
      <p:ext uri="{BB962C8B-B14F-4D97-AF65-F5344CB8AC3E}">
        <p14:creationId xmlns:p14="http://schemas.microsoft.com/office/powerpoint/2010/main" val="1834936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6FDB14-9144-2139-0C7D-3AD091F174E8}"/>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6DBD9E63-8E0A-7913-CE80-2FB66F6EE374}"/>
              </a:ext>
            </a:extLst>
          </p:cNvPr>
          <p:cNvSpPr>
            <a:spLocks noGrp="1"/>
          </p:cNvSpPr>
          <p:nvPr>
            <p:ph sz="quarter" idx="13"/>
          </p:nvPr>
        </p:nvSpPr>
        <p:spPr/>
        <p:txBody>
          <a:bodyPr/>
          <a:lstStyle/>
          <a:p>
            <a:br>
              <a:rPr lang="en-US"/>
            </a:br>
            <a:br>
              <a:rPr lang="en-US"/>
            </a:br>
            <a:endParaRPr lang="en-US"/>
          </a:p>
        </p:txBody>
      </p:sp>
      <p:sp>
        <p:nvSpPr>
          <p:cNvPr id="4" name="Text Placeholder 3">
            <a:extLst>
              <a:ext uri="{FF2B5EF4-FFF2-40B4-BE49-F238E27FC236}">
                <a16:creationId xmlns:a16="http://schemas.microsoft.com/office/drawing/2014/main" id="{B5C0B533-7EC0-167E-5A8A-AC2D1B0A7BC5}"/>
              </a:ext>
            </a:extLst>
          </p:cNvPr>
          <p:cNvSpPr>
            <a:spLocks noGrp="1"/>
          </p:cNvSpPr>
          <p:nvPr>
            <p:ph type="body" sz="quarter" idx="4294967295"/>
          </p:nvPr>
        </p:nvSpPr>
        <p:spPr>
          <a:xfrm>
            <a:off x="911900" y="2033794"/>
            <a:ext cx="10377808" cy="4106763"/>
          </a:xfrm>
        </p:spPr>
        <p:txBody>
          <a:bodyPr vert="horz" lIns="0" tIns="0" rIns="0" bIns="0" rtlCol="0" anchor="t">
            <a:normAutofit/>
          </a:bodyPr>
          <a:lstStyle/>
          <a:p>
            <a:pPr>
              <a:buFont typeface="Arial"/>
              <a:buChar char="•"/>
            </a:pPr>
            <a:r>
              <a:rPr lang="en-US" dirty="0">
                <a:ea typeface="+mn-lt"/>
                <a:cs typeface="+mn-lt"/>
              </a:rPr>
              <a:t>Used </a:t>
            </a:r>
            <a:r>
              <a:rPr lang="en-US" b="1" dirty="0">
                <a:ea typeface="+mn-lt"/>
                <a:cs typeface="+mn-lt"/>
              </a:rPr>
              <a:t>training set (80%)</a:t>
            </a:r>
            <a:r>
              <a:rPr lang="en-US" dirty="0">
                <a:ea typeface="+mn-lt"/>
                <a:cs typeface="+mn-lt"/>
              </a:rPr>
              <a:t> for model fitting and cross-validation.</a:t>
            </a:r>
            <a:endParaRPr lang="en-US" dirty="0"/>
          </a:p>
          <a:p>
            <a:pPr>
              <a:buFont typeface="Arial"/>
              <a:buChar char="•"/>
            </a:pPr>
            <a:r>
              <a:rPr lang="en-US" dirty="0">
                <a:ea typeface="+mn-lt"/>
                <a:cs typeface="+mn-lt"/>
              </a:rPr>
              <a:t>Held out </a:t>
            </a:r>
            <a:r>
              <a:rPr lang="en-US" b="1" dirty="0">
                <a:ea typeface="+mn-lt"/>
                <a:cs typeface="+mn-lt"/>
              </a:rPr>
              <a:t>20% testing set</a:t>
            </a:r>
            <a:r>
              <a:rPr lang="en-US" dirty="0">
                <a:ea typeface="+mn-lt"/>
                <a:cs typeface="+mn-lt"/>
              </a:rPr>
              <a:t> for final performance evaluation.</a:t>
            </a:r>
            <a:endParaRPr lang="en-US" dirty="0"/>
          </a:p>
          <a:p>
            <a:pPr>
              <a:buFont typeface="Arial"/>
              <a:buChar char="•"/>
            </a:pPr>
            <a:r>
              <a:rPr lang="en-US" dirty="0">
                <a:ea typeface="+mn-lt"/>
                <a:cs typeface="+mn-lt"/>
              </a:rPr>
              <a:t>Applied </a:t>
            </a:r>
            <a:r>
              <a:rPr lang="en-US" b="1" dirty="0">
                <a:ea typeface="+mn-lt"/>
                <a:cs typeface="+mn-lt"/>
              </a:rPr>
              <a:t>seven supervised classification models</a:t>
            </a:r>
            <a:endParaRPr lang="en-US" dirty="0"/>
          </a:p>
          <a:p>
            <a:pPr>
              <a:buFont typeface="Arial"/>
              <a:buChar char="•"/>
            </a:pPr>
            <a:r>
              <a:rPr lang="en-US" dirty="0">
                <a:ea typeface="+mn-lt"/>
                <a:cs typeface="+mn-lt"/>
              </a:rPr>
              <a:t>Each model tuned via </a:t>
            </a:r>
            <a:r>
              <a:rPr lang="en-US" b="1" dirty="0">
                <a:ea typeface="+mn-lt"/>
                <a:cs typeface="+mn-lt"/>
              </a:rPr>
              <a:t>cross-validation</a:t>
            </a:r>
            <a:r>
              <a:rPr lang="en-US" dirty="0">
                <a:ea typeface="+mn-lt"/>
                <a:cs typeface="+mn-lt"/>
              </a:rPr>
              <a:t> (10-fold CV or equivalent).</a:t>
            </a:r>
            <a:endParaRPr lang="en-US" dirty="0"/>
          </a:p>
          <a:p>
            <a:pPr>
              <a:buFont typeface="Arial"/>
              <a:buChar char="•"/>
            </a:pPr>
            <a:r>
              <a:rPr lang="en-US" dirty="0">
                <a:ea typeface="+mn-lt"/>
                <a:cs typeface="+mn-lt"/>
              </a:rPr>
              <a:t>Evaluated using </a:t>
            </a:r>
            <a:r>
              <a:rPr lang="en-US" b="1" dirty="0">
                <a:ea typeface="+mn-lt"/>
                <a:cs typeface="+mn-lt"/>
              </a:rPr>
              <a:t>AUC and accuracy</a:t>
            </a:r>
            <a:r>
              <a:rPr lang="en-US" dirty="0">
                <a:ea typeface="+mn-lt"/>
                <a:cs typeface="+mn-lt"/>
              </a:rPr>
              <a:t>.</a:t>
            </a:r>
            <a:endParaRPr lang="en-US" dirty="0"/>
          </a:p>
          <a:p>
            <a:pPr marL="0" indent="0">
              <a:buNone/>
            </a:pPr>
            <a:endParaRPr lang="en-US"/>
          </a:p>
          <a:p>
            <a:pPr marL="0" indent="0">
              <a:buNone/>
            </a:pPr>
            <a:endParaRPr lang="en-US"/>
          </a:p>
        </p:txBody>
      </p:sp>
      <p:sp>
        <p:nvSpPr>
          <p:cNvPr id="2" name="TextBox 1">
            <a:extLst>
              <a:ext uri="{FF2B5EF4-FFF2-40B4-BE49-F238E27FC236}">
                <a16:creationId xmlns:a16="http://schemas.microsoft.com/office/drawing/2014/main" id="{42F3B573-61F4-F86E-7035-33C63E1F7195}"/>
              </a:ext>
            </a:extLst>
          </p:cNvPr>
          <p:cNvSpPr txBox="1"/>
          <p:nvPr/>
        </p:nvSpPr>
        <p:spPr>
          <a:xfrm>
            <a:off x="559714" y="252782"/>
            <a:ext cx="11307571"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solidFill>
                  <a:srgbClr val="000000"/>
                </a:solidFill>
                <a:latin typeface="Times New Roman"/>
                <a:ea typeface="+mn-lt"/>
                <a:cs typeface="+mn-lt"/>
              </a:rPr>
              <a:t>Implementing machine learning algorithm</a:t>
            </a:r>
            <a:br>
              <a:rPr lang="en-US" sz="4400">
                <a:ea typeface="+mn-lt"/>
                <a:cs typeface="+mn-lt"/>
              </a:rPr>
            </a:br>
            <a:endParaRPr lang="en-US" sz="4400">
              <a:ea typeface="+mn-lt"/>
              <a:cs typeface="+mn-lt"/>
            </a:endParaRPr>
          </a:p>
          <a:p>
            <a:pPr algn="ctr"/>
            <a:endParaRPr lang="en-US" sz="4400"/>
          </a:p>
        </p:txBody>
      </p:sp>
      <p:sp>
        <p:nvSpPr>
          <p:cNvPr id="5" name="TextBox 4">
            <a:extLst>
              <a:ext uri="{FF2B5EF4-FFF2-40B4-BE49-F238E27FC236}">
                <a16:creationId xmlns:a16="http://schemas.microsoft.com/office/drawing/2014/main" id="{BCEE47F9-B102-4EEF-4394-142701F9AD6F}"/>
              </a:ext>
            </a:extLst>
          </p:cNvPr>
          <p:cNvSpPr txBox="1"/>
          <p:nvPr/>
        </p:nvSpPr>
        <p:spPr>
          <a:xfrm>
            <a:off x="911900" y="4593073"/>
            <a:ext cx="106032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 </a:t>
            </a:r>
            <a:r>
              <a:rPr lang="en-US" sz="1600" u="sng"/>
              <a:t>The original study by Moro et al. (2014) used additional proprietary campaign variables not publicly available in the UCI dataset. Our replication therefore focuses on the variables accessible in the open-source </a:t>
            </a:r>
            <a:r>
              <a:rPr lang="en-US" sz="1600" b="1" u="sng"/>
              <a:t>bank-additional-full.csv</a:t>
            </a:r>
            <a:r>
              <a:rPr lang="en-US" sz="1600" u="sng"/>
              <a:t> file.</a:t>
            </a:r>
            <a:r>
              <a:rPr lang="en-US" sz="1600"/>
              <a:t>**</a:t>
            </a:r>
          </a:p>
        </p:txBody>
      </p:sp>
    </p:spTree>
    <p:extLst>
      <p:ext uri="{BB962C8B-B14F-4D97-AF65-F5344CB8AC3E}">
        <p14:creationId xmlns:p14="http://schemas.microsoft.com/office/powerpoint/2010/main" val="143580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2D699-ED4B-DDAD-0A43-F1D224B747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36763A-45DD-5422-277F-F6C8A87B0154}"/>
              </a:ext>
            </a:extLst>
          </p:cNvPr>
          <p:cNvSpPr>
            <a:spLocks noGrp="1"/>
          </p:cNvSpPr>
          <p:nvPr>
            <p:ph type="title"/>
          </p:nvPr>
        </p:nvSpPr>
        <p:spPr>
          <a:xfrm>
            <a:off x="1771482" y="290773"/>
            <a:ext cx="8647542" cy="766725"/>
          </a:xfrm>
        </p:spPr>
        <p:txBody>
          <a:bodyPr>
            <a:normAutofit fontScale="90000"/>
          </a:bodyPr>
          <a:lstStyle/>
          <a:p>
            <a:pPr algn="ctr"/>
            <a:r>
              <a:rPr lang="en-US" b="0"/>
              <a:t>Logistic Regression (Baseline Model)</a:t>
            </a:r>
            <a:br>
              <a:rPr lang="en-US" sz="1200" b="0">
                <a:latin typeface="Avenir Next LT Pro Light"/>
              </a:rPr>
            </a:br>
            <a:endParaRPr lang="en-US" sz="1200" b="0">
              <a:solidFill>
                <a:srgbClr val="000000"/>
              </a:solidFill>
              <a:latin typeface="Avenir Next LT Pro Light"/>
            </a:endParaRPr>
          </a:p>
        </p:txBody>
      </p:sp>
      <p:sp>
        <p:nvSpPr>
          <p:cNvPr id="5" name="Content Placeholder 4">
            <a:extLst>
              <a:ext uri="{FF2B5EF4-FFF2-40B4-BE49-F238E27FC236}">
                <a16:creationId xmlns:a16="http://schemas.microsoft.com/office/drawing/2014/main" id="{DEE1F9EB-D753-BE36-2FAD-3AE03DAE1BCC}"/>
              </a:ext>
            </a:extLst>
          </p:cNvPr>
          <p:cNvSpPr>
            <a:spLocks noGrp="1"/>
          </p:cNvSpPr>
          <p:nvPr>
            <p:ph type="body" sz="quarter" idx="13"/>
          </p:nvPr>
        </p:nvSpPr>
        <p:spPr>
          <a:xfrm>
            <a:off x="540360" y="1714134"/>
            <a:ext cx="7061455" cy="4590035"/>
          </a:xfrm>
        </p:spPr>
        <p:txBody>
          <a:bodyPr vert="horz" lIns="0" tIns="0" rIns="0" bIns="0" rtlCol="0" anchor="t">
            <a:noAutofit/>
          </a:bodyPr>
          <a:lstStyle/>
          <a:p>
            <a:pPr>
              <a:lnSpc>
                <a:spcPct val="94000"/>
              </a:lnSpc>
            </a:pPr>
            <a:r>
              <a:rPr lang="en-US" sz="1800" b="1" u="sng" dirty="0">
                <a:solidFill>
                  <a:schemeClr val="tx1"/>
                </a:solidFill>
              </a:rPr>
              <a:t>Fitting:</a:t>
            </a:r>
            <a:endParaRPr lang="en-US" sz="1800" u="sng" dirty="0">
              <a:solidFill>
                <a:schemeClr val="tx1"/>
              </a:solidFill>
            </a:endParaRPr>
          </a:p>
          <a:p>
            <a:pPr marL="285750" indent="-285750">
              <a:lnSpc>
                <a:spcPct val="94000"/>
              </a:lnSpc>
              <a:buFont typeface="Arial" panose="020B0604020202020204" pitchFamily="34" charset="0"/>
              <a:buChar char="•"/>
            </a:pPr>
            <a:r>
              <a:rPr lang="en-US" sz="1800" dirty="0">
                <a:solidFill>
                  <a:schemeClr val="tx1"/>
                </a:solidFill>
              </a:rPr>
              <a:t>Replicated the paper’s logistic regression with available predictors: (housing + loan + month + </a:t>
            </a:r>
            <a:r>
              <a:rPr lang="en-US" sz="1800" dirty="0" err="1">
                <a:solidFill>
                  <a:schemeClr val="tx1"/>
                </a:solidFill>
              </a:rPr>
              <a:t>emp_var_rate</a:t>
            </a:r>
            <a:r>
              <a:rPr lang="en-US" sz="1800" dirty="0">
                <a:solidFill>
                  <a:schemeClr val="tx1"/>
                </a:solidFill>
              </a:rPr>
              <a:t> + euribor3m + </a:t>
            </a:r>
            <a:r>
              <a:rPr lang="en-US" sz="1800" dirty="0" err="1">
                <a:solidFill>
                  <a:schemeClr val="tx1"/>
                </a:solidFill>
              </a:rPr>
              <a:t>cons_conf_idx</a:t>
            </a:r>
            <a:r>
              <a:rPr lang="en-US" sz="1800" dirty="0">
                <a:solidFill>
                  <a:schemeClr val="tx1"/>
                </a:solidFill>
              </a:rPr>
              <a:t> + </a:t>
            </a:r>
            <a:r>
              <a:rPr lang="en-US" sz="1800" dirty="0" err="1">
                <a:solidFill>
                  <a:schemeClr val="tx1"/>
                </a:solidFill>
              </a:rPr>
              <a:t>nr_employed</a:t>
            </a:r>
            <a:r>
              <a:rPr lang="en-US" sz="1800" dirty="0">
                <a:solidFill>
                  <a:schemeClr val="tx1"/>
                </a:solidFill>
              </a:rPr>
              <a:t>)</a:t>
            </a:r>
          </a:p>
          <a:p>
            <a:pPr marL="285750" indent="-285750">
              <a:lnSpc>
                <a:spcPct val="94000"/>
              </a:lnSpc>
              <a:buFont typeface="Arial" panose="020B0604020202020204" pitchFamily="34" charset="0"/>
              <a:buChar char="•"/>
            </a:pPr>
            <a:r>
              <a:rPr lang="en-US" sz="1800" dirty="0">
                <a:solidFill>
                  <a:schemeClr val="tx1"/>
                </a:solidFill>
              </a:rPr>
              <a:t>Fitted the model on 80 % training set</a:t>
            </a:r>
          </a:p>
          <a:p>
            <a:pPr>
              <a:lnSpc>
                <a:spcPct val="94000"/>
              </a:lnSpc>
            </a:pPr>
            <a:endParaRPr lang="en-US" sz="1800" b="1" u="sng" dirty="0">
              <a:solidFill>
                <a:schemeClr val="tx1"/>
              </a:solidFill>
            </a:endParaRPr>
          </a:p>
          <a:p>
            <a:pPr>
              <a:lnSpc>
                <a:spcPct val="94000"/>
              </a:lnSpc>
            </a:pPr>
            <a:r>
              <a:rPr lang="en-US" sz="1800" b="1" u="sng" dirty="0">
                <a:solidFill>
                  <a:schemeClr val="tx1"/>
                </a:solidFill>
              </a:rPr>
              <a:t>Performance:</a:t>
            </a:r>
            <a:endParaRPr lang="en-US" sz="1800" u="sng" dirty="0">
              <a:solidFill>
                <a:schemeClr val="tx1"/>
              </a:solidFill>
            </a:endParaRPr>
          </a:p>
          <a:p>
            <a:pPr marL="285750" indent="-285750">
              <a:lnSpc>
                <a:spcPct val="94000"/>
              </a:lnSpc>
              <a:buFont typeface="Arial" panose="020B0604020202020204" pitchFamily="34" charset="0"/>
              <a:buChar char="•"/>
            </a:pPr>
            <a:r>
              <a:rPr lang="en-US" sz="1800" b="1" dirty="0">
                <a:solidFill>
                  <a:schemeClr val="tx1"/>
                </a:solidFill>
              </a:rPr>
              <a:t>AUC ≈ 0.789</a:t>
            </a:r>
            <a:r>
              <a:rPr lang="en-US" sz="1800" dirty="0">
                <a:solidFill>
                  <a:schemeClr val="tx1"/>
                </a:solidFill>
              </a:rPr>
              <a:t> (baseline)</a:t>
            </a:r>
          </a:p>
          <a:p>
            <a:pPr marL="285750" indent="-285750">
              <a:lnSpc>
                <a:spcPct val="94000"/>
              </a:lnSpc>
              <a:buFont typeface="Arial" panose="020B0604020202020204" pitchFamily="34" charset="0"/>
              <a:buChar char="•"/>
            </a:pPr>
            <a:r>
              <a:rPr lang="en-US" sz="1800" dirty="0">
                <a:solidFill>
                  <a:schemeClr val="tx1"/>
                </a:solidFill>
              </a:rPr>
              <a:t>Confusion matrix shows under-prediction of yes class.</a:t>
            </a:r>
          </a:p>
          <a:p>
            <a:endParaRPr lang="en-US" i="1">
              <a:latin typeface="Avenir Next LT Pro Light"/>
            </a:endParaRPr>
          </a:p>
        </p:txBody>
      </p:sp>
      <p:pic>
        <p:nvPicPr>
          <p:cNvPr id="4" name="Picture 3" descr="A graph of a curve&#10;&#10;AI-generated content may be incorrect.">
            <a:extLst>
              <a:ext uri="{FF2B5EF4-FFF2-40B4-BE49-F238E27FC236}">
                <a16:creationId xmlns:a16="http://schemas.microsoft.com/office/drawing/2014/main" id="{AD00E0C7-AFFB-A33F-4EE1-41551DEE1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1181" y="2087223"/>
            <a:ext cx="4368145" cy="3297981"/>
          </a:xfrm>
          <a:prstGeom prst="rect">
            <a:avLst/>
          </a:prstGeom>
          <a:noFill/>
          <a:ln>
            <a:solidFill>
              <a:schemeClr val="tx1"/>
            </a:solidFill>
          </a:ln>
        </p:spPr>
      </p:pic>
    </p:spTree>
    <p:extLst>
      <p:ext uri="{BB962C8B-B14F-4D97-AF65-F5344CB8AC3E}">
        <p14:creationId xmlns:p14="http://schemas.microsoft.com/office/powerpoint/2010/main" val="4275046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ACD16-90D6-E93F-602A-D1951A785A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4D48AC-8FEA-831F-FED5-D0BB98A3D5EA}"/>
              </a:ext>
            </a:extLst>
          </p:cNvPr>
          <p:cNvSpPr>
            <a:spLocks noGrp="1"/>
          </p:cNvSpPr>
          <p:nvPr>
            <p:ph type="title"/>
          </p:nvPr>
        </p:nvSpPr>
        <p:spPr>
          <a:xfrm>
            <a:off x="1771482" y="290773"/>
            <a:ext cx="8647542" cy="766725"/>
          </a:xfrm>
        </p:spPr>
        <p:txBody>
          <a:bodyPr>
            <a:normAutofit fontScale="90000"/>
          </a:bodyPr>
          <a:lstStyle/>
          <a:p>
            <a:pPr algn="ctr"/>
            <a:r>
              <a:rPr lang="en-US" b="0"/>
              <a:t>Logistic Regression (Extended Model)</a:t>
            </a:r>
            <a:br>
              <a:rPr lang="en-US" sz="1200" b="0">
                <a:latin typeface="Avenir Next LT Pro Light"/>
              </a:rPr>
            </a:br>
            <a:endParaRPr lang="en-US" sz="1200" b="0">
              <a:solidFill>
                <a:srgbClr val="000000"/>
              </a:solidFill>
              <a:latin typeface="Avenir Next LT Pro Light"/>
            </a:endParaRPr>
          </a:p>
        </p:txBody>
      </p:sp>
      <p:sp>
        <p:nvSpPr>
          <p:cNvPr id="5" name="Content Placeholder 4">
            <a:extLst>
              <a:ext uri="{FF2B5EF4-FFF2-40B4-BE49-F238E27FC236}">
                <a16:creationId xmlns:a16="http://schemas.microsoft.com/office/drawing/2014/main" id="{EE4C2D43-1318-D5F3-DCFB-1766A552F2E6}"/>
              </a:ext>
            </a:extLst>
          </p:cNvPr>
          <p:cNvSpPr>
            <a:spLocks noGrp="1"/>
          </p:cNvSpPr>
          <p:nvPr>
            <p:ph type="body" sz="quarter" idx="13"/>
          </p:nvPr>
        </p:nvSpPr>
        <p:spPr>
          <a:xfrm>
            <a:off x="612668" y="1675200"/>
            <a:ext cx="6490659" cy="4590035"/>
          </a:xfrm>
        </p:spPr>
        <p:txBody>
          <a:bodyPr vert="horz" lIns="0" tIns="0" rIns="0" bIns="0" rtlCol="0" anchor="t">
            <a:noAutofit/>
          </a:bodyPr>
          <a:lstStyle/>
          <a:p>
            <a:pPr>
              <a:lnSpc>
                <a:spcPct val="120000"/>
              </a:lnSpc>
            </a:pPr>
            <a:r>
              <a:rPr lang="en-US" sz="1800" dirty="0"/>
              <a:t>Broaden beyond macro-economic signals: added client profile &amp; campaign history.</a:t>
            </a:r>
          </a:p>
          <a:p>
            <a:pPr>
              <a:lnSpc>
                <a:spcPct val="120000"/>
              </a:lnSpc>
            </a:pPr>
            <a:r>
              <a:rPr lang="en-US" sz="1800" b="1" u="sng" dirty="0"/>
              <a:t>New inputs:</a:t>
            </a:r>
          </a:p>
          <a:p>
            <a:pPr marL="285750" indent="-285750">
              <a:lnSpc>
                <a:spcPct val="120000"/>
              </a:lnSpc>
              <a:buFont typeface="Arial" panose="020B0604020202020204" pitchFamily="34" charset="0"/>
              <a:buChar char="•"/>
            </a:pPr>
            <a:r>
              <a:rPr lang="en-US" sz="1800" dirty="0"/>
              <a:t>job, marital status, education, campaign count &amp; weekday, existing housing/loan flags (original economic terms)</a:t>
            </a:r>
          </a:p>
          <a:p>
            <a:pPr>
              <a:lnSpc>
                <a:spcPct val="120000"/>
              </a:lnSpc>
            </a:pPr>
            <a:r>
              <a:rPr lang="en-US" sz="1800" b="1" u="sng" dirty="0"/>
              <a:t>Performance:</a:t>
            </a:r>
          </a:p>
          <a:p>
            <a:pPr marL="285750" indent="-285750">
              <a:lnSpc>
                <a:spcPct val="120000"/>
              </a:lnSpc>
              <a:buFont typeface="Arial" panose="020B0604020202020204" pitchFamily="34" charset="0"/>
              <a:buChar char="•"/>
            </a:pPr>
            <a:r>
              <a:rPr lang="en-US" sz="1800" b="1" dirty="0"/>
              <a:t>AUC ≈ 0.789  (</a:t>
            </a:r>
            <a:r>
              <a:rPr lang="en-US" sz="1800" i="1" dirty="0"/>
              <a:t>virtually identical</a:t>
            </a:r>
            <a:r>
              <a:rPr lang="en-US" sz="1800" dirty="0"/>
              <a:t> to baseline)</a:t>
            </a:r>
          </a:p>
          <a:p>
            <a:pPr>
              <a:lnSpc>
                <a:spcPct val="120000"/>
              </a:lnSpc>
            </a:pPr>
            <a:r>
              <a:rPr lang="en-US" sz="1800" b="1" u="sng" dirty="0"/>
              <a:t>Take-away:</a:t>
            </a:r>
          </a:p>
          <a:p>
            <a:pPr marL="285750" indent="-285750">
              <a:lnSpc>
                <a:spcPct val="120000"/>
              </a:lnSpc>
              <a:buFont typeface="Arial" panose="020B0604020202020204" pitchFamily="34" charset="0"/>
              <a:buChar char="•"/>
            </a:pPr>
            <a:r>
              <a:rPr lang="en-US" sz="1800" dirty="0"/>
              <a:t>More predictors introduced multicollinearity and noise; model is wider but not better.</a:t>
            </a:r>
          </a:p>
          <a:p>
            <a:endParaRPr lang="en-US" i="1">
              <a:latin typeface="Avenir Next LT Pro Light"/>
            </a:endParaRPr>
          </a:p>
        </p:txBody>
      </p:sp>
      <p:pic>
        <p:nvPicPr>
          <p:cNvPr id="3" name="Picture 2" descr="A green line graph with white text&#10;&#10;AI-generated content may be incorrect.">
            <a:extLst>
              <a:ext uri="{FF2B5EF4-FFF2-40B4-BE49-F238E27FC236}">
                <a16:creationId xmlns:a16="http://schemas.microsoft.com/office/drawing/2014/main" id="{3E4F3ABC-2165-7415-3F06-A6F4A4CCA0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9101" y="1957038"/>
            <a:ext cx="4803352" cy="3339791"/>
          </a:xfrm>
          <a:prstGeom prst="rect">
            <a:avLst/>
          </a:prstGeom>
          <a:ln>
            <a:solidFill>
              <a:schemeClr val="tx1"/>
            </a:solidFill>
          </a:ln>
        </p:spPr>
      </p:pic>
    </p:spTree>
    <p:extLst>
      <p:ext uri="{BB962C8B-B14F-4D97-AF65-F5344CB8AC3E}">
        <p14:creationId xmlns:p14="http://schemas.microsoft.com/office/powerpoint/2010/main" val="840883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1D085-2EAC-A1F4-0917-F061C81A71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5199DC-1CA3-E8E1-D599-876F6498556B}"/>
              </a:ext>
            </a:extLst>
          </p:cNvPr>
          <p:cNvSpPr>
            <a:spLocks noGrp="1"/>
          </p:cNvSpPr>
          <p:nvPr>
            <p:ph type="title"/>
          </p:nvPr>
        </p:nvSpPr>
        <p:spPr>
          <a:xfrm>
            <a:off x="1190628" y="326773"/>
            <a:ext cx="9285024" cy="638298"/>
          </a:xfrm>
        </p:spPr>
        <p:txBody>
          <a:bodyPr>
            <a:normAutofit/>
          </a:bodyPr>
          <a:lstStyle/>
          <a:p>
            <a:pPr algn="ctr"/>
            <a:r>
              <a:rPr lang="en-US" sz="4400" b="0">
                <a:solidFill>
                  <a:srgbClr val="000000"/>
                </a:solidFill>
              </a:rPr>
              <a:t>Regularized Logistic Regression Models</a:t>
            </a:r>
            <a:endParaRPr lang="en-US"/>
          </a:p>
        </p:txBody>
      </p:sp>
      <p:sp>
        <p:nvSpPr>
          <p:cNvPr id="5" name="Content Placeholder 4">
            <a:extLst>
              <a:ext uri="{FF2B5EF4-FFF2-40B4-BE49-F238E27FC236}">
                <a16:creationId xmlns:a16="http://schemas.microsoft.com/office/drawing/2014/main" id="{966CE78D-AA32-D653-895A-8176EE8D170F}"/>
              </a:ext>
            </a:extLst>
          </p:cNvPr>
          <p:cNvSpPr>
            <a:spLocks noGrp="1"/>
          </p:cNvSpPr>
          <p:nvPr>
            <p:ph type="body" sz="quarter" idx="13"/>
          </p:nvPr>
        </p:nvSpPr>
        <p:spPr>
          <a:xfrm>
            <a:off x="764308" y="1550622"/>
            <a:ext cx="10011024" cy="3210440"/>
          </a:xfrm>
        </p:spPr>
        <p:txBody>
          <a:bodyPr vert="horz" lIns="0" tIns="0" rIns="0" bIns="0" rtlCol="0" anchor="t">
            <a:normAutofit lnSpcReduction="10000"/>
          </a:bodyPr>
          <a:lstStyle/>
          <a:p>
            <a:pPr>
              <a:lnSpc>
                <a:spcPct val="100000"/>
              </a:lnSpc>
              <a:spcBef>
                <a:spcPts val="0"/>
              </a:spcBef>
            </a:pPr>
            <a:r>
              <a:rPr lang="en-US" sz="1800" b="1" u="sng">
                <a:solidFill>
                  <a:srgbClr val="000000"/>
                </a:solidFill>
                <a:latin typeface="Avenir Next LT Pro Light"/>
              </a:rPr>
              <a:t>Fitting the Models:</a:t>
            </a:r>
            <a:endParaRPr lang="en-US" sz="1800" u="sng">
              <a:solidFill>
                <a:srgbClr val="000000"/>
              </a:solidFill>
              <a:latin typeface="Avenir Next LT Pro Light"/>
            </a:endParaRPr>
          </a:p>
          <a:p>
            <a:pPr>
              <a:lnSpc>
                <a:spcPct val="100000"/>
              </a:lnSpc>
              <a:spcBef>
                <a:spcPts val="0"/>
              </a:spcBef>
            </a:pPr>
            <a:endParaRPr lang="en-US" sz="1800" b="1" u="sng">
              <a:solidFill>
                <a:srgbClr val="000000"/>
              </a:solidFill>
              <a:latin typeface="Avenir Next LT Pro Light"/>
            </a:endParaRPr>
          </a:p>
          <a:p>
            <a:pPr marL="228600" indent="-228600">
              <a:lnSpc>
                <a:spcPct val="100000"/>
              </a:lnSpc>
              <a:spcBef>
                <a:spcPts val="0"/>
              </a:spcBef>
              <a:buFont typeface="Arial"/>
              <a:buChar char="•"/>
            </a:pPr>
            <a:r>
              <a:rPr lang="en-US" sz="1800">
                <a:solidFill>
                  <a:srgbClr val="000000"/>
                </a:solidFill>
                <a:latin typeface="Avenir Next LT Pro Light"/>
              </a:rPr>
              <a:t>Applied </a:t>
            </a:r>
            <a:r>
              <a:rPr lang="en-US" sz="1800" b="1">
                <a:solidFill>
                  <a:srgbClr val="000000"/>
                </a:solidFill>
                <a:latin typeface="Avenir Next LT Pro Light"/>
              </a:rPr>
              <a:t>Ridge (L2)</a:t>
            </a:r>
            <a:r>
              <a:rPr lang="en-US" sz="1800">
                <a:solidFill>
                  <a:srgbClr val="000000"/>
                </a:solidFill>
                <a:latin typeface="Avenir Next LT Pro Light"/>
              </a:rPr>
              <a:t> and </a:t>
            </a:r>
            <a:r>
              <a:rPr lang="en-US" sz="1800" b="1">
                <a:solidFill>
                  <a:srgbClr val="000000"/>
                </a:solidFill>
                <a:latin typeface="Avenir Next LT Pro Light"/>
              </a:rPr>
              <a:t>LASSO (L1)</a:t>
            </a:r>
            <a:r>
              <a:rPr lang="en-US" sz="1800">
                <a:solidFill>
                  <a:srgbClr val="000000"/>
                </a:solidFill>
                <a:latin typeface="Avenir Next LT Pro Light"/>
              </a:rPr>
              <a:t> logistic regression.</a:t>
            </a:r>
          </a:p>
          <a:p>
            <a:pPr>
              <a:lnSpc>
                <a:spcPct val="100000"/>
              </a:lnSpc>
              <a:spcBef>
                <a:spcPts val="0"/>
              </a:spcBef>
            </a:pPr>
            <a:endParaRPr lang="en-US" sz="1800">
              <a:solidFill>
                <a:srgbClr val="000000"/>
              </a:solidFill>
              <a:latin typeface="Avenir Next LT Pro Light"/>
            </a:endParaRPr>
          </a:p>
          <a:p>
            <a:pPr marL="228600" indent="-228600">
              <a:lnSpc>
                <a:spcPct val="100000"/>
              </a:lnSpc>
              <a:spcBef>
                <a:spcPts val="0"/>
              </a:spcBef>
              <a:buFont typeface="Arial"/>
              <a:buChar char="•"/>
            </a:pPr>
            <a:r>
              <a:rPr lang="en-US" sz="1800"/>
              <a:t>Added </a:t>
            </a:r>
            <a:r>
              <a:rPr lang="en-US" sz="1800" b="1"/>
              <a:t>penalty </a:t>
            </a:r>
            <a:r>
              <a:rPr lang="el-GR" sz="1800" b="1"/>
              <a:t>λ</a:t>
            </a:r>
            <a:r>
              <a:rPr lang="el-GR" sz="1800"/>
              <a:t> </a:t>
            </a:r>
            <a:r>
              <a:rPr lang="en-US" sz="1800"/>
              <a:t>to shrink coefficients &amp; reduce overfitting.</a:t>
            </a:r>
          </a:p>
          <a:p>
            <a:pPr>
              <a:lnSpc>
                <a:spcPct val="100000"/>
              </a:lnSpc>
              <a:spcBef>
                <a:spcPts val="0"/>
              </a:spcBef>
            </a:pPr>
            <a:endParaRPr lang="en-US" sz="1800"/>
          </a:p>
          <a:p>
            <a:pPr>
              <a:lnSpc>
                <a:spcPct val="100000"/>
              </a:lnSpc>
              <a:spcBef>
                <a:spcPts val="0"/>
              </a:spcBef>
            </a:pPr>
            <a:r>
              <a:rPr lang="en-US" sz="1800" b="1" u="sng">
                <a:solidFill>
                  <a:srgbClr val="000000"/>
                </a:solidFill>
                <a:latin typeface="Avenir Next LT Pro Light"/>
              </a:rPr>
              <a:t>Tuning:</a:t>
            </a:r>
            <a:endParaRPr lang="en-US" sz="1800" u="sng">
              <a:solidFill>
                <a:srgbClr val="000000"/>
              </a:solidFill>
              <a:latin typeface="Avenir Next LT Pro Light"/>
            </a:endParaRPr>
          </a:p>
          <a:p>
            <a:pPr marL="228600" indent="-228600">
              <a:lnSpc>
                <a:spcPct val="100000"/>
              </a:lnSpc>
              <a:spcBef>
                <a:spcPts val="0"/>
              </a:spcBef>
              <a:buFont typeface="Arial"/>
              <a:buChar char="•"/>
            </a:pPr>
            <a:r>
              <a:rPr lang="en-US" sz="1800">
                <a:solidFill>
                  <a:srgbClr val="000000"/>
                </a:solidFill>
                <a:latin typeface="Avenir Next LT Pro Light"/>
              </a:rPr>
              <a:t>Used </a:t>
            </a:r>
            <a:r>
              <a:rPr lang="en-US" sz="1800" b="1">
                <a:solidFill>
                  <a:srgbClr val="000000"/>
                </a:solidFill>
                <a:latin typeface="Avenir Next LT Pro Light"/>
              </a:rPr>
              <a:t>10-fold Cross-Validation</a:t>
            </a:r>
            <a:r>
              <a:rPr lang="en-US" sz="1800">
                <a:solidFill>
                  <a:srgbClr val="000000"/>
                </a:solidFill>
                <a:latin typeface="Avenir Next LT Pro Light"/>
              </a:rPr>
              <a:t> (on training data to select the best penalty </a:t>
            </a:r>
            <a:r>
              <a:rPr lang="en-US" sz="1800" err="1">
                <a:solidFill>
                  <a:srgbClr val="000000"/>
                </a:solidFill>
                <a:latin typeface="Avenir Next LT Pro Light"/>
              </a:rPr>
              <a:t>λ</a:t>
            </a:r>
            <a:r>
              <a:rPr lang="en-US" sz="1800">
                <a:solidFill>
                  <a:srgbClr val="000000"/>
                </a:solidFill>
                <a:latin typeface="Avenir Next LT Pro Light"/>
              </a:rPr>
              <a:t>).</a:t>
            </a:r>
          </a:p>
          <a:p>
            <a:pPr>
              <a:lnSpc>
                <a:spcPct val="100000"/>
              </a:lnSpc>
              <a:spcBef>
                <a:spcPts val="0"/>
              </a:spcBef>
            </a:pPr>
            <a:endParaRPr lang="en-US" sz="1800">
              <a:solidFill>
                <a:srgbClr val="000000"/>
              </a:solidFill>
              <a:latin typeface="Avenir Next LT Pro Light"/>
            </a:endParaRPr>
          </a:p>
          <a:p>
            <a:pPr>
              <a:lnSpc>
                <a:spcPct val="100000"/>
              </a:lnSpc>
              <a:spcBef>
                <a:spcPts val="0"/>
              </a:spcBef>
            </a:pPr>
            <a:r>
              <a:rPr lang="en-US" sz="1800" b="1" u="sng"/>
              <a:t>Performance:</a:t>
            </a:r>
          </a:p>
          <a:p>
            <a:pPr>
              <a:lnSpc>
                <a:spcPct val="100000"/>
              </a:lnSpc>
              <a:spcBef>
                <a:spcPts val="0"/>
              </a:spcBef>
            </a:pPr>
            <a:endParaRPr lang="en-US" sz="1800" b="1" u="sng"/>
          </a:p>
          <a:p>
            <a:pPr marL="285750" indent="-285750">
              <a:lnSpc>
                <a:spcPct val="100000"/>
              </a:lnSpc>
              <a:spcBef>
                <a:spcPts val="0"/>
              </a:spcBef>
              <a:buFont typeface="Arial" panose="020B0604020202020204" pitchFamily="34" charset="0"/>
              <a:buChar char="•"/>
            </a:pPr>
            <a:r>
              <a:rPr lang="en-US" sz="1800">
                <a:solidFill>
                  <a:schemeClr val="tx1"/>
                </a:solidFill>
              </a:rPr>
              <a:t>Lifts AUC by ≈ 0.01 vs. the extended logistic, but still below the 0.90 reported in Moro et al. likely due to omitted proprietary predictors.</a:t>
            </a:r>
            <a:endParaRPr lang="en-US" sz="1800" b="1">
              <a:solidFill>
                <a:schemeClr val="tx1"/>
              </a:solidFill>
            </a:endParaRPr>
          </a:p>
        </p:txBody>
      </p:sp>
      <p:graphicFrame>
        <p:nvGraphicFramePr>
          <p:cNvPr id="4" name="Table 3">
            <a:extLst>
              <a:ext uri="{FF2B5EF4-FFF2-40B4-BE49-F238E27FC236}">
                <a16:creationId xmlns:a16="http://schemas.microsoft.com/office/drawing/2014/main" id="{88B3A357-8D53-431A-2C8E-569EB994996F}"/>
              </a:ext>
            </a:extLst>
          </p:cNvPr>
          <p:cNvGraphicFramePr>
            <a:graphicFrameLocks noGrp="1"/>
          </p:cNvGraphicFramePr>
          <p:nvPr>
            <p:extLst>
              <p:ext uri="{D42A27DB-BD31-4B8C-83A1-F6EECF244321}">
                <p14:modId xmlns:p14="http://schemas.microsoft.com/office/powerpoint/2010/main" val="3366362324"/>
              </p:ext>
            </p:extLst>
          </p:nvPr>
        </p:nvGraphicFramePr>
        <p:xfrm>
          <a:off x="764308" y="4945169"/>
          <a:ext cx="9811237" cy="1548000"/>
        </p:xfrm>
        <a:graphic>
          <a:graphicData uri="http://schemas.openxmlformats.org/drawingml/2006/table">
            <a:tbl>
              <a:tblPr bandRow="1">
                <a:tableStyleId>{5C22544A-7EE6-4342-B048-85BDC9FD1C3A}</a:tableStyleId>
              </a:tblPr>
              <a:tblGrid>
                <a:gridCol w="1416000">
                  <a:extLst>
                    <a:ext uri="{9D8B030D-6E8A-4147-A177-3AD203B41FA5}">
                      <a16:colId xmlns:a16="http://schemas.microsoft.com/office/drawing/2014/main" val="3068248045"/>
                    </a:ext>
                  </a:extLst>
                </a:gridCol>
                <a:gridCol w="2579999">
                  <a:extLst>
                    <a:ext uri="{9D8B030D-6E8A-4147-A177-3AD203B41FA5}">
                      <a16:colId xmlns:a16="http://schemas.microsoft.com/office/drawing/2014/main" val="1344216118"/>
                    </a:ext>
                  </a:extLst>
                </a:gridCol>
                <a:gridCol w="1992000">
                  <a:extLst>
                    <a:ext uri="{9D8B030D-6E8A-4147-A177-3AD203B41FA5}">
                      <a16:colId xmlns:a16="http://schemas.microsoft.com/office/drawing/2014/main" val="2893689456"/>
                    </a:ext>
                  </a:extLst>
                </a:gridCol>
                <a:gridCol w="1598428">
                  <a:extLst>
                    <a:ext uri="{9D8B030D-6E8A-4147-A177-3AD203B41FA5}">
                      <a16:colId xmlns:a16="http://schemas.microsoft.com/office/drawing/2014/main" val="315530126"/>
                    </a:ext>
                  </a:extLst>
                </a:gridCol>
                <a:gridCol w="2224810">
                  <a:extLst>
                    <a:ext uri="{9D8B030D-6E8A-4147-A177-3AD203B41FA5}">
                      <a16:colId xmlns:a16="http://schemas.microsoft.com/office/drawing/2014/main" val="1456060373"/>
                    </a:ext>
                  </a:extLst>
                </a:gridCol>
              </a:tblGrid>
              <a:tr h="492000">
                <a:tc>
                  <a:txBody>
                    <a:bodyPr/>
                    <a:lstStyle/>
                    <a:p>
                      <a:pPr algn="ctr" rtl="0" fontAlgn="base">
                        <a:lnSpc>
                          <a:spcPts val="893"/>
                        </a:lnSpc>
                        <a:buNone/>
                      </a:pPr>
                      <a:r>
                        <a:rPr lang="en-US" sz="1400" b="1" dirty="0">
                          <a:solidFill>
                            <a:schemeClr val="bg1"/>
                          </a:solidFill>
                          <a:effectLst/>
                          <a:latin typeface="Avenir Next LT Pro Light"/>
                        </a:rPr>
                        <a:t>Model</a:t>
                      </a: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853F03"/>
                    </a:solidFill>
                  </a:tcPr>
                </a:tc>
                <a:tc>
                  <a:txBody>
                    <a:bodyPr/>
                    <a:lstStyle/>
                    <a:p>
                      <a:pPr algn="ctr" rtl="0" fontAlgn="base">
                        <a:lnSpc>
                          <a:spcPts val="893"/>
                        </a:lnSpc>
                        <a:buNone/>
                      </a:pPr>
                      <a:r>
                        <a:rPr lang="en-US" sz="1400" b="1" dirty="0">
                          <a:solidFill>
                            <a:schemeClr val="bg1"/>
                          </a:solidFill>
                          <a:effectLst/>
                          <a:latin typeface="Avenir Next LT Pro Light"/>
                        </a:rPr>
                        <a:t>Type</a:t>
                      </a: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853F03"/>
                    </a:solidFill>
                  </a:tcPr>
                </a:tc>
                <a:tc>
                  <a:txBody>
                    <a:bodyPr/>
                    <a:lstStyle/>
                    <a:p>
                      <a:pPr algn="ctr" rtl="0" fontAlgn="base">
                        <a:lnSpc>
                          <a:spcPts val="893"/>
                        </a:lnSpc>
                        <a:buNone/>
                      </a:pPr>
                      <a:r>
                        <a:rPr lang="en-US" sz="1400" b="1" dirty="0">
                          <a:solidFill>
                            <a:schemeClr val="bg1"/>
                          </a:solidFill>
                          <a:effectLst/>
                          <a:latin typeface="Avenir Next LT Pro Light"/>
                        </a:rPr>
                        <a:t>Best </a:t>
                      </a:r>
                      <a:r>
                        <a:rPr lang="el-GR" sz="1400" b="1" dirty="0">
                          <a:solidFill>
                            <a:schemeClr val="bg1"/>
                          </a:solidFill>
                          <a:effectLst/>
                          <a:latin typeface="Avenir Next LT Pro Light"/>
                        </a:rPr>
                        <a:t>λ</a:t>
                      </a: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853F03"/>
                    </a:solidFill>
                  </a:tcPr>
                </a:tc>
                <a:tc>
                  <a:txBody>
                    <a:bodyPr/>
                    <a:lstStyle/>
                    <a:p>
                      <a:pPr algn="ctr" rtl="0" fontAlgn="base">
                        <a:lnSpc>
                          <a:spcPts val="893"/>
                        </a:lnSpc>
                        <a:buNone/>
                      </a:pPr>
                      <a:r>
                        <a:rPr lang="en-US" sz="1400" b="1" dirty="0">
                          <a:solidFill>
                            <a:schemeClr val="bg1"/>
                          </a:solidFill>
                          <a:effectLst/>
                          <a:latin typeface="Avenir Next LT Pro Light"/>
                        </a:rPr>
                        <a:t>AUC (on test)</a:t>
                      </a: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853F03"/>
                    </a:solidFill>
                  </a:tcPr>
                </a:tc>
                <a:tc>
                  <a:txBody>
                    <a:bodyPr/>
                    <a:lstStyle/>
                    <a:p>
                      <a:pPr algn="ctr" rtl="0" fontAlgn="base">
                        <a:lnSpc>
                          <a:spcPts val="893"/>
                        </a:lnSpc>
                        <a:buNone/>
                      </a:pPr>
                      <a:r>
                        <a:rPr lang="en-US" sz="1400" b="1" dirty="0">
                          <a:solidFill>
                            <a:schemeClr val="bg1"/>
                          </a:solidFill>
                          <a:effectLst/>
                          <a:latin typeface="Avenir Next LT Pro Light"/>
                        </a:rPr>
                        <a:t>Key Insight</a:t>
                      </a: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853F03"/>
                    </a:solidFill>
                  </a:tcPr>
                </a:tc>
                <a:extLst>
                  <a:ext uri="{0D108BD9-81ED-4DB2-BD59-A6C34878D82A}">
                    <a16:rowId xmlns:a16="http://schemas.microsoft.com/office/drawing/2014/main" val="2173180104"/>
                  </a:ext>
                </a:extLst>
              </a:tr>
              <a:tr h="516000">
                <a:tc>
                  <a:txBody>
                    <a:bodyPr/>
                    <a:lstStyle/>
                    <a:p>
                      <a:pPr algn="ctr" rtl="0" fontAlgn="base">
                        <a:lnSpc>
                          <a:spcPts val="893"/>
                        </a:lnSpc>
                        <a:buNone/>
                      </a:pPr>
                      <a:r>
                        <a:rPr lang="en-US" sz="1200" b="1" dirty="0">
                          <a:effectLst/>
                          <a:latin typeface="Avenir Next LT Pro Light"/>
                        </a:rPr>
                        <a:t>Ridge</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Regularized (L2)</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0.011</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0.796</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Handles multicollinearity,</a:t>
                      </a:r>
                    </a:p>
                    <a:p>
                      <a:pPr algn="ctr" rtl="0" fontAlgn="base">
                        <a:lnSpc>
                          <a:spcPts val="893"/>
                        </a:lnSpc>
                        <a:buNone/>
                      </a:pPr>
                      <a:r>
                        <a:rPr lang="en-US" sz="1200" b="1" dirty="0">
                          <a:effectLst/>
                          <a:latin typeface="Avenir Next LT Pro Light"/>
                        </a:rPr>
                        <a:t> smooths coefficients</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88129182"/>
                  </a:ext>
                </a:extLst>
              </a:tr>
              <a:tr h="540000">
                <a:tc>
                  <a:txBody>
                    <a:bodyPr/>
                    <a:lstStyle/>
                    <a:p>
                      <a:pPr algn="ctr" rtl="0" fontAlgn="base">
                        <a:lnSpc>
                          <a:spcPts val="893"/>
                        </a:lnSpc>
                        <a:buNone/>
                      </a:pPr>
                      <a:r>
                        <a:rPr lang="en-US" sz="1200" b="1" dirty="0">
                          <a:effectLst/>
                          <a:latin typeface="Avenir Next LT Pro Light"/>
                        </a:rPr>
                        <a:t>LASSO</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Regularized (L1)</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0.00018</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0.798</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rtl="0" fontAlgn="base">
                        <a:lnSpc>
                          <a:spcPts val="893"/>
                        </a:lnSpc>
                        <a:buNone/>
                      </a:pPr>
                      <a:r>
                        <a:rPr lang="en-US" sz="1200" b="1" dirty="0">
                          <a:effectLst/>
                          <a:latin typeface="Avenir Next LT Pro Light"/>
                        </a:rPr>
                        <a:t>Performs feature selection, interpretable model</a:t>
                      </a:r>
                      <a:endParaRPr lang="en-US" b="1" dirty="0">
                        <a:effectLst/>
                        <a:latin typeface="Avenir Next LT Pro Light"/>
                      </a:endParaRPr>
                    </a:p>
                  </a:txBody>
                  <a:tcPr marL="57607" marR="57607" marT="28804" marB="28804"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5375192"/>
                  </a:ext>
                </a:extLst>
              </a:tr>
            </a:tbl>
          </a:graphicData>
        </a:graphic>
      </p:graphicFrame>
    </p:spTree>
    <p:extLst>
      <p:ext uri="{BB962C8B-B14F-4D97-AF65-F5344CB8AC3E}">
        <p14:creationId xmlns:p14="http://schemas.microsoft.com/office/powerpoint/2010/main" val="4251708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388487-AD62-E7BD-12E4-263E0065B6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95B259-803F-0276-0CF4-FB2B95E59CC5}"/>
              </a:ext>
            </a:extLst>
          </p:cNvPr>
          <p:cNvSpPr>
            <a:spLocks noGrp="1"/>
          </p:cNvSpPr>
          <p:nvPr>
            <p:ph type="title"/>
          </p:nvPr>
        </p:nvSpPr>
        <p:spPr>
          <a:xfrm>
            <a:off x="1771482" y="290773"/>
            <a:ext cx="9658518" cy="766725"/>
          </a:xfrm>
        </p:spPr>
        <p:txBody>
          <a:bodyPr>
            <a:normAutofit/>
          </a:bodyPr>
          <a:lstStyle/>
          <a:p>
            <a:pPr algn="ctr"/>
            <a:r>
              <a:rPr lang="en-US" sz="4400" b="0"/>
              <a:t>Tree-Based Models &amp; Random Forest</a:t>
            </a:r>
            <a:r>
              <a:rPr lang="en-US" sz="4400" b="0">
                <a:ea typeface="+mj-lt"/>
                <a:cs typeface="+mj-lt"/>
              </a:rPr>
              <a:t> </a:t>
            </a:r>
            <a:br>
              <a:rPr lang="en-US" sz="1200" b="0">
                <a:latin typeface="Avenir Next LT Pro Light"/>
              </a:rPr>
            </a:br>
            <a:endParaRPr lang="en-US" sz="1200" b="0">
              <a:solidFill>
                <a:srgbClr val="000000"/>
              </a:solidFill>
              <a:latin typeface="Avenir Next LT Pro Light"/>
            </a:endParaRPr>
          </a:p>
        </p:txBody>
      </p:sp>
      <p:sp>
        <p:nvSpPr>
          <p:cNvPr id="6" name="Text Placeholder 5">
            <a:extLst>
              <a:ext uri="{FF2B5EF4-FFF2-40B4-BE49-F238E27FC236}">
                <a16:creationId xmlns:a16="http://schemas.microsoft.com/office/drawing/2014/main" id="{F03E9473-12DA-CF5C-24DD-ACFE25F93F6F}"/>
              </a:ext>
            </a:extLst>
          </p:cNvPr>
          <p:cNvSpPr>
            <a:spLocks noGrp="1"/>
          </p:cNvSpPr>
          <p:nvPr>
            <p:ph type="body" sz="quarter" idx="13"/>
          </p:nvPr>
        </p:nvSpPr>
        <p:spPr>
          <a:xfrm>
            <a:off x="1068707" y="1711646"/>
            <a:ext cx="8452818" cy="4663753"/>
          </a:xfrm>
        </p:spPr>
        <p:txBody>
          <a:bodyPr vert="horz" lIns="0" tIns="0" rIns="0" bIns="0" rtlCol="0" anchor="t">
            <a:normAutofit/>
          </a:bodyPr>
          <a:lstStyle/>
          <a:p>
            <a:r>
              <a:rPr lang="en-US" sz="1800" b="1" u="sng" dirty="0">
                <a:solidFill>
                  <a:srgbClr val="000000"/>
                </a:solidFill>
              </a:rPr>
              <a:t>Single Decision Tree:</a:t>
            </a:r>
            <a:endParaRPr lang="en-US" dirty="0"/>
          </a:p>
          <a:p>
            <a:pPr marL="285750" indent="-285750">
              <a:buChar char="•"/>
            </a:pPr>
            <a:r>
              <a:rPr lang="en-US" sz="1800" dirty="0">
                <a:solidFill>
                  <a:srgbClr val="000000"/>
                </a:solidFill>
              </a:rPr>
              <a:t>Struggled with class imbalance (89% "No").</a:t>
            </a:r>
            <a:endParaRPr lang="en-US" dirty="0"/>
          </a:p>
          <a:p>
            <a:pPr marL="285750" indent="-285750">
              <a:buChar char="•"/>
            </a:pPr>
            <a:r>
              <a:rPr lang="en-US" sz="1800" dirty="0">
                <a:solidFill>
                  <a:srgbClr val="000000"/>
                </a:solidFill>
              </a:rPr>
              <a:t>Achieved </a:t>
            </a:r>
            <a:r>
              <a:rPr lang="en-US" sz="1800" b="1" dirty="0">
                <a:solidFill>
                  <a:srgbClr val="000000"/>
                </a:solidFill>
              </a:rPr>
              <a:t>AUC: 0.769</a:t>
            </a:r>
            <a:r>
              <a:rPr lang="en-US" sz="1800" dirty="0">
                <a:solidFill>
                  <a:srgbClr val="000000"/>
                </a:solidFill>
              </a:rPr>
              <a:t>.</a:t>
            </a:r>
            <a:endParaRPr lang="en-US" dirty="0"/>
          </a:p>
          <a:p>
            <a:r>
              <a:rPr lang="en-US" sz="1800" b="1" u="sng" dirty="0">
                <a:solidFill>
                  <a:srgbClr val="000000"/>
                </a:solidFill>
              </a:rPr>
              <a:t>Random Forest (Best Model):</a:t>
            </a:r>
            <a:endParaRPr lang="en-US" dirty="0"/>
          </a:p>
          <a:p>
            <a:pPr marL="285750" indent="-285750">
              <a:buChar char="•"/>
            </a:pPr>
            <a:r>
              <a:rPr lang="en-US" sz="1800" dirty="0">
                <a:solidFill>
                  <a:srgbClr val="000000"/>
                </a:solidFill>
              </a:rPr>
              <a:t>Removed emphasis on only a few predictors.</a:t>
            </a:r>
            <a:endParaRPr lang="en-US" dirty="0"/>
          </a:p>
          <a:p>
            <a:pPr marL="285750" indent="-285750">
              <a:buChar char="•"/>
            </a:pPr>
            <a:r>
              <a:rPr lang="en-US" sz="1800" dirty="0">
                <a:solidFill>
                  <a:srgbClr val="000000"/>
                </a:solidFill>
              </a:rPr>
              <a:t>Achieved </a:t>
            </a:r>
            <a:r>
              <a:rPr lang="en-US" sz="1800" b="1" dirty="0">
                <a:solidFill>
                  <a:srgbClr val="000000"/>
                </a:solidFill>
              </a:rPr>
              <a:t>AUC: 0.802</a:t>
            </a:r>
            <a:r>
              <a:rPr lang="en-US" sz="1800" dirty="0">
                <a:solidFill>
                  <a:srgbClr val="000000"/>
                </a:solidFill>
              </a:rPr>
              <a:t> (Top Performer).</a:t>
            </a:r>
            <a:endParaRPr lang="en-US" dirty="0"/>
          </a:p>
          <a:p>
            <a:pPr marL="285750" indent="-285750">
              <a:buChar char="•"/>
            </a:pPr>
            <a:r>
              <a:rPr lang="en-US" sz="1800" b="1" dirty="0">
                <a:solidFill>
                  <a:srgbClr val="000000"/>
                </a:solidFill>
              </a:rPr>
              <a:t>Stable:</a:t>
            </a:r>
            <a:r>
              <a:rPr lang="en-US" sz="1800" dirty="0">
                <a:solidFill>
                  <a:srgbClr val="000000"/>
                </a:solidFill>
              </a:rPr>
              <a:t> Test Error (10.28%) </a:t>
            </a:r>
            <a:r>
              <a:rPr lang="en-US" sz="1800" dirty="0">
                <a:solidFill>
                  <a:srgbClr val="000000"/>
                </a:solidFill>
                <a:latin typeface="Cambria Math"/>
                <a:ea typeface="Cambria Math"/>
              </a:rPr>
              <a:t>≈ </a:t>
            </a:r>
            <a:r>
              <a:rPr lang="en-US" sz="1800" dirty="0">
                <a:solidFill>
                  <a:srgbClr val="000000"/>
                </a:solidFill>
              </a:rPr>
              <a:t>OOB Error (10.19%).</a:t>
            </a:r>
            <a:endParaRPr lang="en-US" dirty="0"/>
          </a:p>
          <a:p>
            <a:r>
              <a:rPr lang="en-US" sz="1800" b="1" u="sng" dirty="0">
                <a:solidFill>
                  <a:srgbClr val="000000"/>
                </a:solidFill>
              </a:rPr>
              <a:t>Key Insight:</a:t>
            </a:r>
            <a:endParaRPr lang="en-US" dirty="0"/>
          </a:p>
          <a:p>
            <a:pPr marL="285750" indent="-285750">
              <a:buChar char="•"/>
            </a:pPr>
            <a:r>
              <a:rPr lang="en-US" sz="1800" dirty="0"/>
              <a:t>While the paper cites </a:t>
            </a:r>
            <a:r>
              <a:rPr lang="en-US" sz="1800" i="1" dirty="0"/>
              <a:t>Employment Rate</a:t>
            </a:r>
            <a:r>
              <a:rPr lang="en-US" sz="1800" dirty="0"/>
              <a:t> (</a:t>
            </a:r>
            <a:r>
              <a:rPr lang="en-US" dirty="0" err="1"/>
              <a:t>nr.employed</a:t>
            </a:r>
            <a:r>
              <a:rPr lang="en-US" sz="1800" dirty="0"/>
              <a:t>) as a critical predictor, our Random Forest ranked it as the </a:t>
            </a:r>
            <a:r>
              <a:rPr lang="en-US" sz="1800" b="1" dirty="0"/>
              <a:t>least important variable</a:t>
            </a:r>
            <a:r>
              <a:rPr lang="en-US" sz="1800" dirty="0"/>
              <a:t>.</a:t>
            </a:r>
            <a:endParaRPr lang="en-US" dirty="0"/>
          </a:p>
          <a:p>
            <a:endParaRPr lang="en-US"/>
          </a:p>
        </p:txBody>
      </p:sp>
    </p:spTree>
    <p:extLst>
      <p:ext uri="{BB962C8B-B14F-4D97-AF65-F5344CB8AC3E}">
        <p14:creationId xmlns:p14="http://schemas.microsoft.com/office/powerpoint/2010/main" val="575696284"/>
      </p:ext>
    </p:extLst>
  </p:cSld>
  <p:clrMapOvr>
    <a:masterClrMapping/>
  </p:clrMapOvr>
</p:sld>
</file>

<file path=ppt/theme/theme1.xml><?xml version="1.0" encoding="utf-8"?>
<a:theme xmlns:a="http://schemas.openxmlformats.org/drawingml/2006/main" name="UrbanBlock_Finance">
  <a:themeElements>
    <a:clrScheme name="UrbanBlock_Finance 5">
      <a:dk1>
        <a:srgbClr val="000000"/>
      </a:dk1>
      <a:lt1>
        <a:srgbClr val="FFFFFF"/>
      </a:lt1>
      <a:dk2>
        <a:srgbClr val="FD5336"/>
      </a:dk2>
      <a:lt2>
        <a:srgbClr val="EDEBE6"/>
      </a:lt2>
      <a:accent1>
        <a:srgbClr val="FFD765"/>
      </a:accent1>
      <a:accent2>
        <a:srgbClr val="E9E5DB"/>
      </a:accent2>
      <a:accent3>
        <a:srgbClr val="B1933C"/>
      </a:accent3>
      <a:accent4>
        <a:srgbClr val="202020"/>
      </a:accent4>
      <a:accent5>
        <a:srgbClr val="1D567E"/>
      </a:accent5>
      <a:accent6>
        <a:srgbClr val="DBD7CE"/>
      </a:accent6>
      <a:hlink>
        <a:srgbClr val="45413A"/>
      </a:hlink>
      <a:folHlink>
        <a:srgbClr val="CD432B"/>
      </a:folHlink>
    </a:clrScheme>
    <a:fontScheme name="Custom 46">
      <a:majorFont>
        <a:latin typeface="Times New Roman"/>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rban_Block_Finance_win32_KO_V8" id="{BEA0E2C9-6901-4166-9F82-F7DC2713C4F5}" vid="{8BD71FBC-4903-404D-8C28-795D8F512D7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52015363-5A70-6C4F-9816-56601FB3963A}">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05F0793-C6FF-4F7B-89E4-1C07E669E59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DD590A-8042-4F36-843F-743A8DB1784C}">
  <ds:schemaRefs>
    <ds:schemaRef ds:uri="http://schemas.microsoft.com/sharepoint/v3/contenttype/forms"/>
  </ds:schemaRefs>
</ds:datastoreItem>
</file>

<file path=customXml/itemProps3.xml><?xml version="1.0" encoding="utf-8"?>
<ds:datastoreItem xmlns:ds="http://schemas.openxmlformats.org/officeDocument/2006/customXml" ds:itemID="{5C4B9AF2-5B11-48FF-A8A8-964B2D972562}">
  <ds:schemaRefs>
    <ds:schemaRef ds:uri="http://purl.org/dc/terms/"/>
    <ds:schemaRef ds:uri="http://purl.org/dc/dcmitype/"/>
    <ds:schemaRef ds:uri="http://schemas.microsoft.com/office/2006/documentManagement/types"/>
    <ds:schemaRef ds:uri="16c05727-aa75-4e4a-9b5f-8a80a1165891"/>
    <ds:schemaRef ds:uri="http://schemas.microsoft.com/office/infopath/2007/PartnerControls"/>
    <ds:schemaRef ds:uri="http://www.w3.org/XML/1998/namespace"/>
    <ds:schemaRef ds:uri="http://schemas.microsoft.com/sharepoint/v3"/>
    <ds:schemaRef ds:uri="http://purl.org/dc/elements/1.1/"/>
    <ds:schemaRef ds:uri="http://schemas.openxmlformats.org/package/2006/metadata/core-properties"/>
    <ds:schemaRef ds:uri="230e9df3-be65-4c73-a93b-d1236ebd677e"/>
    <ds:schemaRef ds:uri="71af3243-3dd4-4a8d-8c0d-dd76da1f02a5"/>
    <ds:schemaRef ds:uri="http://schemas.microsoft.com/office/2006/metadata/propertie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1862</Words>
  <Application>Microsoft Office PowerPoint</Application>
  <PresentationFormat>Widescreen</PresentationFormat>
  <Paragraphs>244</Paragraphs>
  <Slides>19</Slides>
  <Notes>1</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UrbanBlock_Finance</vt:lpstr>
      <vt:lpstr>PowerPoint Presentation</vt:lpstr>
      <vt:lpstr>PowerPoint Presentation</vt:lpstr>
      <vt:lpstr>Research questions &amp; Goals </vt:lpstr>
      <vt:lpstr>Exploratory data analysis</vt:lpstr>
      <vt:lpstr>PowerPoint Presentation</vt:lpstr>
      <vt:lpstr>Logistic Regression (Baseline Model) </vt:lpstr>
      <vt:lpstr>Logistic Regression (Extended Model) </vt:lpstr>
      <vt:lpstr>Regularized Logistic Regression Models</vt:lpstr>
      <vt:lpstr>Tree-Based Models &amp; Random Forest  </vt:lpstr>
      <vt:lpstr>Linear Discriminant Analysis (LDA) </vt:lpstr>
      <vt:lpstr>Support Vector Machine (SVM) </vt:lpstr>
      <vt:lpstr>Neural Network (Feed-Forward Model) </vt:lpstr>
      <vt:lpstr>PowerPoint Presentation</vt:lpstr>
      <vt:lpstr>PowerPoint Presentation</vt:lpstr>
      <vt:lpstr>PowerPoint Presentation</vt:lpstr>
      <vt:lpstr>PowerPoint Presentation</vt:lpstr>
      <vt:lpstr>Future Work</vt:lpstr>
      <vt:lpstr>Thank you</vt:lpstr>
      <vt:lpstr>Appendix (KNN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Esha Teware</cp:lastModifiedBy>
  <cp:revision>76</cp:revision>
  <dcterms:created xsi:type="dcterms:W3CDTF">2025-10-29T18:47:25Z</dcterms:created>
  <dcterms:modified xsi:type="dcterms:W3CDTF">2025-12-04T16:10:47Z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